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65" r:id="rId2"/>
    <p:sldId id="266" r:id="rId3"/>
    <p:sldId id="258" r:id="rId4"/>
    <p:sldId id="259" r:id="rId5"/>
    <p:sldId id="260" r:id="rId6"/>
    <p:sldId id="267" r:id="rId7"/>
    <p:sldId id="268" r:id="rId8"/>
    <p:sldId id="269" r:id="rId9"/>
    <p:sldId id="270" r:id="rId10"/>
    <p:sldId id="271" r:id="rId11"/>
    <p:sldId id="262" r:id="rId12"/>
    <p:sldId id="263" r:id="rId13"/>
    <p:sldId id="264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6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72" y="1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46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02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874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792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4307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827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606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088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015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30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60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69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055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760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25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178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B12BD-80FD-4610-AD76-1F22578A6FCF}" type="datetimeFigureOut">
              <a:rPr lang="ru-RU" smtClean="0"/>
              <a:t>22.12.2013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91A48AF-E477-43D1-B643-748596D72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83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01" y="0"/>
            <a:ext cx="8911687" cy="703385"/>
          </a:xfrm>
        </p:spPr>
        <p:txBody>
          <a:bodyPr/>
          <a:lstStyle/>
          <a:p>
            <a:pPr algn="ctr"/>
            <a:r>
              <a:rPr lang="ru-RU" b="1" dirty="0" smtClean="0"/>
              <a:t>СПРОС НА ПРЯНИКИ</a:t>
            </a:r>
            <a:endParaRPr lang="ru-RU" b="1" dirty="0"/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295491"/>
              </p:ext>
            </p:extLst>
          </p:nvPr>
        </p:nvGraphicFramePr>
        <p:xfrm>
          <a:off x="2428801" y="1699847"/>
          <a:ext cx="9434951" cy="408857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662752"/>
                <a:gridCol w="6772199"/>
              </a:tblGrid>
              <a:tr h="13453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 dirty="0">
                          <a:effectLst/>
                        </a:rPr>
                        <a:t>Цена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 dirty="0">
                          <a:effectLst/>
                        </a:rPr>
                        <a:t>Число пряников, которые вы готовы купить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>
                          <a:effectLst/>
                        </a:rPr>
                        <a:t>10 тенге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 dirty="0">
                          <a:effectLst/>
                        </a:rPr>
                        <a:t>1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16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>
                          <a:effectLst/>
                        </a:rPr>
                        <a:t>5 тенге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 dirty="0">
                          <a:effectLst/>
                        </a:rPr>
                        <a:t>10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16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>
                          <a:effectLst/>
                        </a:rPr>
                        <a:t>3 тенге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 dirty="0">
                          <a:effectLst/>
                        </a:rPr>
                        <a:t>20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1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>
                          <a:effectLst/>
                        </a:rPr>
                        <a:t>2 тенге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 dirty="0">
                          <a:effectLst/>
                        </a:rPr>
                        <a:t>30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1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>
                          <a:effectLst/>
                        </a:rPr>
                        <a:t>1 тенге</a:t>
                      </a:r>
                      <a:endParaRPr lang="ru-RU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spc="10" dirty="0">
                          <a:effectLst/>
                        </a:rPr>
                        <a:t>40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314" y="2532185"/>
            <a:ext cx="3097040" cy="18991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ЭЛАСТИЧНЫЙ </a:t>
            </a:r>
            <a:br>
              <a:rPr lang="ru-RU" b="1" dirty="0" smtClean="0"/>
            </a:br>
            <a:r>
              <a:rPr lang="ru-RU" b="1" dirty="0" smtClean="0"/>
              <a:t>СПРОС</a:t>
            </a:r>
            <a:br>
              <a:rPr lang="ru-RU" b="1" dirty="0" smtClean="0"/>
            </a:br>
            <a:r>
              <a:rPr lang="en-US" b="1" dirty="0"/>
              <a:t>E</a:t>
            </a:r>
            <a:r>
              <a:rPr lang="en-US" b="1" baseline="-25000" dirty="0"/>
              <a:t>d  </a:t>
            </a:r>
            <a:r>
              <a:rPr lang="ru-RU" b="1" dirty="0"/>
              <a:t>˃  </a:t>
            </a:r>
            <a:r>
              <a:rPr lang="en-US" b="1" dirty="0"/>
              <a:t>1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354" y="1"/>
            <a:ext cx="88626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8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692" y="2016368"/>
            <a:ext cx="3563816" cy="17584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НЕЭЛАСТИЧНЫЙ </a:t>
            </a:r>
            <a:br>
              <a:rPr lang="ru-RU" b="1" dirty="0" smtClean="0"/>
            </a:br>
            <a:r>
              <a:rPr lang="ru-RU" b="1" dirty="0" smtClean="0"/>
              <a:t>СПРОС</a:t>
            </a:r>
            <a:br>
              <a:rPr lang="ru-RU" b="1" dirty="0" smtClean="0"/>
            </a:br>
            <a:r>
              <a:rPr lang="ru-RU" b="1" dirty="0"/>
              <a:t>Е</a:t>
            </a:r>
            <a:r>
              <a:rPr lang="en-US" b="1" baseline="-25000" dirty="0"/>
              <a:t>d </a:t>
            </a:r>
            <a:r>
              <a:rPr lang="ru-RU" b="1" dirty="0"/>
              <a:t>˂</a:t>
            </a:r>
            <a:r>
              <a:rPr lang="en-US" b="1" dirty="0"/>
              <a:t> 1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508" y="0"/>
            <a:ext cx="8276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641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292" y="2180492"/>
            <a:ext cx="4419600" cy="23915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СПРОС С </a:t>
            </a:r>
            <a:br>
              <a:rPr lang="ru-RU" b="1" dirty="0" smtClean="0"/>
            </a:br>
            <a:r>
              <a:rPr lang="ru-RU" b="1" dirty="0" smtClean="0"/>
              <a:t>ЕДИНИЧНОЙ </a:t>
            </a:r>
            <a:r>
              <a:rPr lang="ru-RU" b="1" dirty="0" smtClean="0"/>
              <a:t>ЭЛАСТИЧНОСТЬЮ</a:t>
            </a:r>
            <a:br>
              <a:rPr lang="ru-RU" b="1" dirty="0" smtClean="0"/>
            </a:br>
            <a:r>
              <a:rPr lang="ru-RU" b="1" dirty="0"/>
              <a:t>Е</a:t>
            </a:r>
            <a:r>
              <a:rPr lang="en-US" b="1" baseline="-25000" dirty="0"/>
              <a:t>d </a:t>
            </a:r>
            <a:r>
              <a:rPr lang="ru-RU" b="1" dirty="0"/>
              <a:t>= 1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892" y="0"/>
            <a:ext cx="7573108" cy="689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53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47" y="1594338"/>
            <a:ext cx="4124400" cy="234461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СОВЕРШЕННО </a:t>
            </a:r>
            <a:br>
              <a:rPr lang="ru-RU" b="1" dirty="0" smtClean="0"/>
            </a:br>
            <a:r>
              <a:rPr lang="ru-RU" b="1" dirty="0" smtClean="0"/>
              <a:t>НЕЭЛАСТИЧНЫЙ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/>
              <a:t>СПРОС</a:t>
            </a:r>
            <a:br>
              <a:rPr lang="ru-RU" b="1" dirty="0" smtClean="0"/>
            </a:br>
            <a:r>
              <a:rPr lang="en-US" b="1" dirty="0" smtClean="0"/>
              <a:t>E</a:t>
            </a:r>
            <a:r>
              <a:rPr lang="en-US" b="1" baseline="-25000" dirty="0" smtClean="0"/>
              <a:t>d </a:t>
            </a:r>
            <a:r>
              <a:rPr lang="ru-RU" b="1" dirty="0"/>
              <a:t>= 0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647" y="1"/>
            <a:ext cx="79013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74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693" y="1617785"/>
            <a:ext cx="3467908" cy="218049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СОВЕРШЕННО </a:t>
            </a:r>
            <a:br>
              <a:rPr lang="ru-RU" b="1" dirty="0" smtClean="0"/>
            </a:br>
            <a:r>
              <a:rPr lang="ru-RU" b="1" dirty="0" smtClean="0"/>
              <a:t>ЭЛАСТИЧНЫЙ </a:t>
            </a:r>
            <a:br>
              <a:rPr lang="ru-RU" b="1" dirty="0" smtClean="0"/>
            </a:br>
            <a:r>
              <a:rPr lang="ru-RU" b="1" dirty="0" smtClean="0"/>
              <a:t>СПРОС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1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14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5632" y="0"/>
            <a:ext cx="7242738" cy="668215"/>
          </a:xfrm>
        </p:spPr>
        <p:txBody>
          <a:bodyPr/>
          <a:lstStyle/>
          <a:p>
            <a:r>
              <a:rPr lang="ru-RU" b="1" dirty="0" smtClean="0"/>
              <a:t>КРИВАЯ СПРОСА НА ПРЯНИКИ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006" y="949569"/>
            <a:ext cx="10159306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5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1324" y="-273"/>
            <a:ext cx="5545014" cy="5627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ИЗМЕНЕНИЯ В СПРОСЕ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1" y="562435"/>
            <a:ext cx="8768861" cy="629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7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1539" y="0"/>
            <a:ext cx="8911687" cy="64476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ИЗМЕНЕНИЕ ВЕЛИЧИНЫ ПРЕДЛОЖЕНИЯ 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838" y="644769"/>
            <a:ext cx="9838593" cy="621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85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0313" y="0"/>
            <a:ext cx="8911687" cy="5861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КРИВЫЕ ПРЕДЛОЖЕНИЯ И СПРОСА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708" y="586154"/>
            <a:ext cx="9941169" cy="627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94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847" y="0"/>
            <a:ext cx="12016154" cy="8909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ИЗМЕНЕНИЕ СПРОСА И ПРЕДЛОЖЕНИЯ И ИХ ВОЗДЕЙСТВИЕ НА ЦЕНУ И КОЛИЧЕСТВО ПРОДУКТА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937" y="890954"/>
            <a:ext cx="7373817" cy="596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56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847" y="0"/>
            <a:ext cx="12016154" cy="100818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ИЗМЕНЕНИЕ СПРОСА И ПРЕДЛОЖЕНИЯ И ИХ ВОЗДЕЙСТВИЕ НА ЦЕНУ И КОЛИЧЕСТВО ПРОДУКТА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585" y="879231"/>
            <a:ext cx="6893169" cy="597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76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1" y="0"/>
            <a:ext cx="12039600" cy="85578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ИЗМЕНЕНИЕ СПРОСА И ПРЕДЛОЖЕНИЯ И ИХ ВОЗДЕЙСТВИЕ НА ЦЕНУ И КОЛИЧЕСТВО ПРОДУКТА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239" y="855785"/>
            <a:ext cx="6702668" cy="595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785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123" y="0"/>
            <a:ext cx="12027877" cy="90267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ИЗМЕНЕНИЕ СПРОСА И ПРЕДЛОЖЕНИЯ И ИХ ВОЗДЕЙСТВИЕ НА ЦЕНУ И КОЛИЧЕСТВО ПРОДУКТА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277" y="902677"/>
            <a:ext cx="7221415" cy="595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3919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</TotalTime>
  <Words>95</Words>
  <Application>Microsoft Office PowerPoint</Application>
  <PresentationFormat>Широкоэкранный</PresentationFormat>
  <Paragraphs>26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Century Gothic</vt:lpstr>
      <vt:lpstr>Times New Roman</vt:lpstr>
      <vt:lpstr>Wingdings 3</vt:lpstr>
      <vt:lpstr>Легкий дым</vt:lpstr>
      <vt:lpstr>СПРОС НА ПРЯНИКИ</vt:lpstr>
      <vt:lpstr>КРИВАЯ СПРОСА НА ПРЯНИКИ</vt:lpstr>
      <vt:lpstr>ИЗМЕНЕНИЯ В СПРОСЕ </vt:lpstr>
      <vt:lpstr> ИЗМЕНЕНИЕ ВЕЛИЧИНЫ ПРЕДЛОЖЕНИЯ  </vt:lpstr>
      <vt:lpstr>КРИВЫЕ ПРЕДЛОЖЕНИЯ И СПРОСА</vt:lpstr>
      <vt:lpstr>ИЗМЕНЕНИЕ СПРОСА И ПРЕДЛОЖЕНИЯ И ИХ ВОЗДЕЙСТВИЕ НА ЦЕНУ И КОЛИЧЕСТВО ПРОДУКТА </vt:lpstr>
      <vt:lpstr>ИЗМЕНЕНИЕ СПРОСА И ПРЕДЛОЖЕНИЯ И ИХ ВОЗДЕЙСТВИЕ НА ЦЕНУ И КОЛИЧЕСТВО ПРОДУКТА </vt:lpstr>
      <vt:lpstr>ИЗМЕНЕНИЕ СПРОСА И ПРЕДЛОЖЕНИЯ И ИХ ВОЗДЕЙСТВИЕ НА ЦЕНУ И КОЛИЧЕСТВО ПРОДУКТА </vt:lpstr>
      <vt:lpstr>ИЗМЕНЕНИЕ СПРОСА И ПРЕДЛОЖЕНИЯ И ИХ ВОЗДЕЙСТВИЕ НА ЦЕНУ И КОЛИЧЕСТВО ПРОДУКТА </vt:lpstr>
      <vt:lpstr>ЭЛАСТИЧНЫЙ  СПРОС Ed  ˃  1 </vt:lpstr>
      <vt:lpstr>НЕЭЛАСТИЧНЫЙ  СПРОС Еd ˂ 1  </vt:lpstr>
      <vt:lpstr>СПРОС С  ЕДИНИЧНОЙ ЭЛАСТИЧНОСТЬЮ Еd = 1 </vt:lpstr>
      <vt:lpstr>СОВЕРШЕННО  НЕЭЛАСТИЧНЫЙ  СПРОС Ed = 0</vt:lpstr>
      <vt:lpstr>СОВЕРШЕННО  ЭЛАСТИЧНЫЙ  СПРОС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Рисунок 1. Функция спроса на товары по цене </dc:title>
  <dc:creator>Тулеген</dc:creator>
  <cp:lastModifiedBy>Тулеген</cp:lastModifiedBy>
  <cp:revision>9</cp:revision>
  <dcterms:created xsi:type="dcterms:W3CDTF">2013-12-22T14:06:27Z</dcterms:created>
  <dcterms:modified xsi:type="dcterms:W3CDTF">2013-12-22T15:46:16Z</dcterms:modified>
</cp:coreProperties>
</file>