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4" d="100"/>
          <a:sy n="54" d="100"/>
        </p:scale>
        <p:origin x="60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4A44-D866-4750-9262-EE01AA6289A8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41CC380E-1FF1-4DDE-B0CD-2B7184E39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442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4A44-D866-4750-9262-EE01AA6289A8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41CC380E-1FF1-4DDE-B0CD-2B7184E39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951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4A44-D866-4750-9262-EE01AA6289A8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41CC380E-1FF1-4DDE-B0CD-2B7184E39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4607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4A44-D866-4750-9262-EE01AA6289A8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1CC380E-1FF1-4DDE-B0CD-2B7184E398A4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654701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4A44-D866-4750-9262-EE01AA6289A8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1CC380E-1FF1-4DDE-B0CD-2B7184E39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1397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4A44-D866-4750-9262-EE01AA6289A8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C380E-1FF1-4DDE-B0CD-2B7184E39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268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4A44-D866-4750-9262-EE01AA6289A8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C380E-1FF1-4DDE-B0CD-2B7184E39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063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4A44-D866-4750-9262-EE01AA6289A8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C380E-1FF1-4DDE-B0CD-2B7184E39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3143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29664A44-D866-4750-9262-EE01AA6289A8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41CC380E-1FF1-4DDE-B0CD-2B7184E39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224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4A44-D866-4750-9262-EE01AA6289A8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C380E-1FF1-4DDE-B0CD-2B7184E39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183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4A44-D866-4750-9262-EE01AA6289A8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41CC380E-1FF1-4DDE-B0CD-2B7184E39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894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4A44-D866-4750-9262-EE01AA6289A8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C380E-1FF1-4DDE-B0CD-2B7184E39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086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4A44-D866-4750-9262-EE01AA6289A8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C380E-1FF1-4DDE-B0CD-2B7184E39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504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4A44-D866-4750-9262-EE01AA6289A8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C380E-1FF1-4DDE-B0CD-2B7184E39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726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4A44-D866-4750-9262-EE01AA6289A8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C380E-1FF1-4DDE-B0CD-2B7184E39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094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4A44-D866-4750-9262-EE01AA6289A8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C380E-1FF1-4DDE-B0CD-2B7184E39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867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4A44-D866-4750-9262-EE01AA6289A8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C380E-1FF1-4DDE-B0CD-2B7184E39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477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64A44-D866-4750-9262-EE01AA6289A8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C380E-1FF1-4DDE-B0CD-2B7184E39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6674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jl:30366217.990000%20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093" y="770812"/>
            <a:ext cx="10294182" cy="1080938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КОРПОРАТИВНЫЙ ПОДОХОДНЫЙ НАЛОГ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922981"/>
            <a:ext cx="119106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0" indent="-5080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81. ПЛАТЕЛЬЩИКИ</a:t>
            </a:r>
            <a:endParaRPr lang="ru-RU" sz="2400" b="1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ПЛАТЕЛЬЩИКАМИ КОРПОРАТИВНОГО ПОДОХОДНОГО НАЛОГА ЯВЛЯЮТСЯ ЮРИДИЧЕСКИЕ ЛИЦА - РЕЗИДЕНТЫ РЕСПУБЛИКИ КАЗАХСТАН, ЗА ИСКЛЮЧЕНИЕМ ГОСУДАРСТВЕННЫХ УЧРЕЖДЕНИЙ, А ТАКЖЕ ЮРИДИЧЕСКИЕ ЛИЦА-НЕРЕЗИДЕНТЫ, ОСУЩЕСТВЛЯЮЩИЕ ДЕЯТЕЛЬНОСТЬ В РЕСПУБЛИКЕ КАЗАХСТАН ЧЕРЕЗ ПОСТОЯННОЕ УЧРЕЖДЕНИЕ ИЛИ ПОЛУЧАЮЩИЕ ДОХОДЫ ИЗ ИСТОЧНИКОВ В РЕСПУБЛИКЕ КАЗАХСТАН.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sz="24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82. ОБЪЕКТЫ НАЛОГООБЛОЖЕНИЯ </a:t>
            </a:r>
            <a:endParaRPr lang="ru-RU" sz="2400" b="1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ОБЪЕКТАМИ ОБЛОЖЕНИЯ КОРПОРАТИВНЫМ ПОДОХОДНЫМ НАЛОГОМ ЯВЛЯЮТСЯ: 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НАЛОГООБЛАГАЕМЫЙ ДОХОД; 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2) ДОХОД, ОБЛАГАЕМЫЙ У ИСТОЧНИКА ВЫПЛАТЫ; </a:t>
            </a:r>
          </a:p>
          <a:p>
            <a:pPr marL="457200" algn="just">
              <a:spcAft>
                <a:spcPts val="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3) ЧИСТЫЙ ДОХОД ЮРИДИЧЕСКОГО ЛИЦА-НЕРЕЗИДЕНТА, ОСУЩЕСТВЛЯЮЩЕГО ДЕЯТЕЛЬНОСТЬ В РЕСПУБЛИКЕ КАЗАХСТАН ЧЕРЕЗ ПОСТОЯННОЕ УЧРЕЖДЕНИЕ. 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0769" y="457200"/>
            <a:ext cx="1641231" cy="161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379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0339754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spcAft>
                <a:spcPts val="0"/>
              </a:spcAft>
            </a:pPr>
            <a:r>
              <a:rPr lang="ru-RU" sz="32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83. НАЛОГООБЛАГАЕМЫЙ ДОХОД </a:t>
            </a:r>
            <a:endParaRPr lang="ru-RU" sz="3200" b="1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sz="28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НАЛОГООБЛАГАЕМЫЙ ДОХОД ОПРЕДЕЛЯЕТСЯ КАК РАЗНИЦА МЕЖДУ СОВОКУПНЫМ ГОДОВЫМ ДОХОДОМ С УЧЕТОМ КОРРЕКТИРОВОК, ПРЕДУСМОТРЕННЫХ </a:t>
            </a:r>
            <a:r>
              <a:rPr lang="ru-RU" sz="28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СТАТЬЕЙ 99</a:t>
            </a:r>
            <a:r>
              <a:rPr lang="ru-RU" sz="28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НАСТОЯЩЕГО КОДЕКСА, И ВЫЧЕТАМИ, ПРЕДУСМОТРЕННЫМИ НАСТОЯЩИМ РАЗДЕЛОМ. </a:t>
            </a:r>
          </a:p>
          <a:p>
            <a:pPr marL="457200" algn="just">
              <a:spcAft>
                <a:spcPts val="0"/>
              </a:spcAft>
            </a:pPr>
            <a:endParaRPr lang="ru-RU" sz="3200" b="1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62000" indent="-508000" algn="just">
              <a:spcAft>
                <a:spcPts val="0"/>
              </a:spcAft>
            </a:pPr>
            <a:r>
              <a:rPr lang="ru-RU" sz="3200" b="1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32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84. СОВОКУПНЫЙ ГОДОВОЙ ДОХОД </a:t>
            </a:r>
            <a:endParaRPr lang="ru-RU" sz="3200" b="1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4000" algn="just">
              <a:spcAft>
                <a:spcPts val="0"/>
              </a:spcAft>
            </a:pPr>
            <a:r>
              <a:rPr lang="ru-RU" sz="28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СОВОКУПНЫЙ ГОДОВОЙ ДОХОД ЮРИДИЧЕСКОГО ЛИЦА-РЕЗИДЕНТА СОСТОИТ ИЗ ДОХОДОВ, ПОДЛЕЖАЩИХ ПОЛУЧЕНИЮ (ПОЛУЧЕННЫХ) ДАННЫМ ЛИЦОМ В РЕСПУБЛИКЕ КАЗАХСТАН И ЗА ЕЕ ПРЕДЕЛАМИ В ТЕЧЕНИЕ НАЛОГОВОГО ПЕРИОДА. </a:t>
            </a:r>
            <a:endParaRPr lang="ru-RU" sz="28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692634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20</TotalTime>
  <Words>119</Words>
  <Application>Microsoft Office PowerPoint</Application>
  <PresentationFormat>Широкоэкранный</PresentationFormat>
  <Paragraphs>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Times New Roman</vt:lpstr>
      <vt:lpstr>Trebuchet MS</vt:lpstr>
      <vt:lpstr>Берлин</vt:lpstr>
      <vt:lpstr>КОРПОРАТИВНЫЙ ПОДОХОДНЫЙ НАЛОГ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КОРПОРАТИВНЫЙ ПОДОХОДНЫЙ НАЛОГ</dc:title>
  <dc:creator>Тулеген</dc:creator>
  <cp:lastModifiedBy>Тулеген</cp:lastModifiedBy>
  <cp:revision>3</cp:revision>
  <dcterms:created xsi:type="dcterms:W3CDTF">2014-03-02T08:14:43Z</dcterms:created>
  <dcterms:modified xsi:type="dcterms:W3CDTF">2014-03-02T16:52:59Z</dcterms:modified>
</cp:coreProperties>
</file>