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6C72B4-CAC6-49B9-A873-D3875E3335BA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C1C027-3841-4FE9-B833-5AE4D2B28DE7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6000" b="1" dirty="0" smtClean="0">
              <a:solidFill>
                <a:srgbClr val="FF0000"/>
              </a:solidFill>
            </a:rPr>
            <a:t>энеолит</a:t>
          </a:r>
          <a:endParaRPr lang="ru-RU" sz="6000" b="1" dirty="0">
            <a:solidFill>
              <a:srgbClr val="FF0000"/>
            </a:solidFill>
          </a:endParaRPr>
        </a:p>
      </dgm:t>
    </dgm:pt>
    <dgm:pt modelId="{70572A7C-15FE-4EB6-B536-146BEEF6379F}" type="parTrans" cxnId="{D96775C7-182A-49D3-919B-7A2A15183284}">
      <dgm:prSet/>
      <dgm:spPr/>
      <dgm:t>
        <a:bodyPr/>
        <a:lstStyle/>
        <a:p>
          <a:endParaRPr lang="ru-RU"/>
        </a:p>
      </dgm:t>
    </dgm:pt>
    <dgm:pt modelId="{FB9FC975-6796-4AB3-B1A4-C9F14DB411F0}" type="sibTrans" cxnId="{D96775C7-182A-49D3-919B-7A2A15183284}">
      <dgm:prSet/>
      <dgm:spPr/>
      <dgm:t>
        <a:bodyPr/>
        <a:lstStyle/>
        <a:p>
          <a:endParaRPr lang="ru-RU"/>
        </a:p>
      </dgm:t>
    </dgm:pt>
    <dgm:pt modelId="{9D4B976B-1214-46A3-A2BE-6D4A727EFCE3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камень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4200623-E8A1-4C0B-8A32-C255C62AA0E9}" type="parTrans" cxnId="{1E34BEAD-2B28-462D-B5E8-BDDEDA31702B}">
      <dgm:prSet/>
      <dgm:spPr/>
      <dgm:t>
        <a:bodyPr/>
        <a:lstStyle/>
        <a:p>
          <a:endParaRPr lang="ru-RU"/>
        </a:p>
      </dgm:t>
    </dgm:pt>
    <dgm:pt modelId="{AE9917BC-590C-48A9-8B29-E1EEA0CBF2EC}" type="sibTrans" cxnId="{1E34BEAD-2B28-462D-B5E8-BDDEDA31702B}">
      <dgm:prSet/>
      <dgm:spPr/>
      <dgm:t>
        <a:bodyPr/>
        <a:lstStyle/>
        <a:p>
          <a:endParaRPr lang="ru-RU"/>
        </a:p>
      </dgm:t>
    </dgm:pt>
    <dgm:pt modelId="{1A4A0164-11C8-439E-B31B-18E0203D5FF4}">
      <dgm:prSet phldrT="[Текст]" custT="1"/>
      <dgm:spPr/>
      <dgm:t>
        <a:bodyPr/>
        <a:lstStyle/>
        <a:p>
          <a:r>
            <a:rPr lang="ru-RU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медь</a:t>
          </a:r>
          <a:endParaRPr lang="ru-RU" sz="4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C704B1F-5AF8-492B-9091-DCB7238AC60B}" type="parTrans" cxnId="{D78CEF5B-2C72-473A-A269-0E96BE617B7E}">
      <dgm:prSet/>
      <dgm:spPr/>
      <dgm:t>
        <a:bodyPr/>
        <a:lstStyle/>
        <a:p>
          <a:endParaRPr lang="ru-RU"/>
        </a:p>
      </dgm:t>
    </dgm:pt>
    <dgm:pt modelId="{072B6A65-5840-4F90-8AA4-42E2E1732C6D}" type="sibTrans" cxnId="{D78CEF5B-2C72-473A-A269-0E96BE617B7E}">
      <dgm:prSet/>
      <dgm:spPr/>
      <dgm:t>
        <a:bodyPr/>
        <a:lstStyle/>
        <a:p>
          <a:endParaRPr lang="ru-RU"/>
        </a:p>
      </dgm:t>
    </dgm:pt>
    <dgm:pt modelId="{A44EEA42-E79C-49CD-9ED6-9F5E961B1C57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разделение труда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F2C39D8-8216-4639-A6D8-05AC9E0EF981}" type="parTrans" cxnId="{FCDC44E3-E10A-471D-8DDC-5E9FBBE7FF0D}">
      <dgm:prSet/>
      <dgm:spPr/>
      <dgm:t>
        <a:bodyPr/>
        <a:lstStyle/>
        <a:p>
          <a:endParaRPr lang="ru-RU"/>
        </a:p>
      </dgm:t>
    </dgm:pt>
    <dgm:pt modelId="{0C816AB1-1092-4970-AAA8-FABD2E045C22}" type="sibTrans" cxnId="{FCDC44E3-E10A-471D-8DDC-5E9FBBE7FF0D}">
      <dgm:prSet/>
      <dgm:spPr/>
      <dgm:t>
        <a:bodyPr/>
        <a:lstStyle/>
        <a:p>
          <a:endParaRPr lang="ru-RU"/>
        </a:p>
      </dgm:t>
    </dgm:pt>
    <dgm:pt modelId="{B4FA655F-9775-4AD6-A1B7-E395FF2F241B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патриархат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9AA84ED-5E1F-42C5-A075-BCAA6BF3A275}" type="parTrans" cxnId="{087532D2-E33A-4F0F-87BD-F0B61DCFE7BC}">
      <dgm:prSet/>
      <dgm:spPr/>
      <dgm:t>
        <a:bodyPr/>
        <a:lstStyle/>
        <a:p>
          <a:endParaRPr lang="ru-RU"/>
        </a:p>
      </dgm:t>
    </dgm:pt>
    <dgm:pt modelId="{B6C4C45B-4AD2-449B-A963-462AFA636556}" type="sibTrans" cxnId="{087532D2-E33A-4F0F-87BD-F0B61DCFE7BC}">
      <dgm:prSet/>
      <dgm:spPr/>
      <dgm:t>
        <a:bodyPr/>
        <a:lstStyle/>
        <a:p>
          <a:endParaRPr lang="ru-RU"/>
        </a:p>
      </dgm:t>
    </dgm:pt>
    <dgm:pt modelId="{9D7EEAEA-C7F1-4E3E-8914-6E80F4FDD1C0}">
      <dgm:prSet phldrT="[Текст]" custT="1"/>
      <dgm:spPr/>
      <dgm:t>
        <a:bodyPr/>
        <a:lstStyle/>
        <a:p>
          <a:r>
            <a:rPr lang="ru-RU" sz="5400" b="1" dirty="0" smtClean="0">
              <a:solidFill>
                <a:srgbClr val="FF0000"/>
              </a:solidFill>
            </a:rPr>
            <a:t>Разделения труда</a:t>
          </a:r>
          <a:endParaRPr lang="ru-RU" sz="5400" b="1" dirty="0">
            <a:solidFill>
              <a:srgbClr val="FF0000"/>
            </a:solidFill>
          </a:endParaRPr>
        </a:p>
      </dgm:t>
    </dgm:pt>
    <dgm:pt modelId="{A5C37261-E8BA-4F61-83FD-5796C5531F83}" type="parTrans" cxnId="{E1F5930B-9A5C-4CC8-AA86-334C2E20F177}">
      <dgm:prSet/>
      <dgm:spPr/>
      <dgm:t>
        <a:bodyPr/>
        <a:lstStyle/>
        <a:p>
          <a:endParaRPr lang="ru-RU"/>
        </a:p>
      </dgm:t>
    </dgm:pt>
    <dgm:pt modelId="{0E0F0211-B0B8-4124-A96A-CE0C1E9CAB01}" type="sibTrans" cxnId="{E1F5930B-9A5C-4CC8-AA86-334C2E20F177}">
      <dgm:prSet/>
      <dgm:spPr/>
      <dgm:t>
        <a:bodyPr/>
        <a:lstStyle/>
        <a:p>
          <a:endParaRPr lang="ru-RU"/>
        </a:p>
      </dgm:t>
    </dgm:pt>
    <dgm:pt modelId="{2BFD7B20-C553-4D4E-901E-742263847FAB}">
      <dgm:prSet phldrT="[Текст]" custT="1"/>
      <dgm:spPr/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Земледелие  </a:t>
          </a:r>
        </a:p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(мотыжное )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8181D0A-944C-454D-A4D6-1C4359F85BF5}" type="parTrans" cxnId="{187B9B86-96B6-4F5F-9E5C-D4E3D07EC806}">
      <dgm:prSet/>
      <dgm:spPr/>
      <dgm:t>
        <a:bodyPr/>
        <a:lstStyle/>
        <a:p>
          <a:endParaRPr lang="ru-RU"/>
        </a:p>
      </dgm:t>
    </dgm:pt>
    <dgm:pt modelId="{E6F75031-5E79-456F-B7D0-0E54DFE33524}" type="sibTrans" cxnId="{187B9B86-96B6-4F5F-9E5C-D4E3D07EC806}">
      <dgm:prSet/>
      <dgm:spPr/>
      <dgm:t>
        <a:bodyPr/>
        <a:lstStyle/>
        <a:p>
          <a:endParaRPr lang="ru-RU"/>
        </a:p>
      </dgm:t>
    </dgm:pt>
    <dgm:pt modelId="{7EEAB296-4A83-4AE3-815D-633CF9599EC1}">
      <dgm:prSet phldrT="[Текст]" custT="1"/>
      <dgm:spPr/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Скотоводство</a:t>
          </a:r>
        </a:p>
        <a:p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    ( приручение лошади  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IV-III 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тыс. до н.э)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3FEF90A-2055-4C73-816A-E6EED8DCA613}" type="parTrans" cxnId="{ACB8A568-ADA3-43E9-B967-D03E4ABA57D1}">
      <dgm:prSet/>
      <dgm:spPr/>
      <dgm:t>
        <a:bodyPr/>
        <a:lstStyle/>
        <a:p>
          <a:endParaRPr lang="ru-RU"/>
        </a:p>
      </dgm:t>
    </dgm:pt>
    <dgm:pt modelId="{9C49290E-5988-4A7D-A2B8-DD2174BB5A39}" type="sibTrans" cxnId="{ACB8A568-ADA3-43E9-B967-D03E4ABA57D1}">
      <dgm:prSet/>
      <dgm:spPr/>
      <dgm:t>
        <a:bodyPr/>
        <a:lstStyle/>
        <a:p>
          <a:endParaRPr lang="ru-RU"/>
        </a:p>
      </dgm:t>
    </dgm:pt>
    <dgm:pt modelId="{42CB294D-029B-4633-AEC7-AE55766A3D35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6000" b="1" dirty="0" smtClean="0">
              <a:solidFill>
                <a:srgbClr val="FF0000"/>
              </a:solidFill>
            </a:rPr>
            <a:t>Изменения в обществе</a:t>
          </a:r>
          <a:endParaRPr lang="ru-RU" sz="6000" b="1" dirty="0">
            <a:solidFill>
              <a:srgbClr val="FF0000"/>
            </a:solidFill>
          </a:endParaRPr>
        </a:p>
      </dgm:t>
    </dgm:pt>
    <dgm:pt modelId="{75347815-38F1-4458-85A2-4A90257B40A1}" type="sibTrans" cxnId="{DA3F9F44-D7E7-4867-B71F-7E79E5687A90}">
      <dgm:prSet/>
      <dgm:spPr/>
      <dgm:t>
        <a:bodyPr/>
        <a:lstStyle/>
        <a:p>
          <a:endParaRPr lang="ru-RU"/>
        </a:p>
      </dgm:t>
    </dgm:pt>
    <dgm:pt modelId="{9F06A627-40D8-4360-BE7B-E54FF94F6BCD}" type="parTrans" cxnId="{DA3F9F44-D7E7-4867-B71F-7E79E5687A90}">
      <dgm:prSet/>
      <dgm:spPr/>
      <dgm:t>
        <a:bodyPr/>
        <a:lstStyle/>
        <a:p>
          <a:endParaRPr lang="ru-RU"/>
        </a:p>
      </dgm:t>
    </dgm:pt>
    <dgm:pt modelId="{F862B0C1-796E-4AB7-8E9E-A64F59E62B5C}" type="pres">
      <dgm:prSet presAssocID="{946C72B4-CAC6-49B9-A873-D3875E3335BA}" presName="Name0" presStyleCnt="0">
        <dgm:presLayoutVars>
          <dgm:dir/>
          <dgm:animLvl val="lvl"/>
          <dgm:resizeHandles val="exact"/>
        </dgm:presLayoutVars>
      </dgm:prSet>
      <dgm:spPr/>
    </dgm:pt>
    <dgm:pt modelId="{67029331-21D2-4D7E-8314-CB312F1BA462}" type="pres">
      <dgm:prSet presAssocID="{9D7EEAEA-C7F1-4E3E-8914-6E80F4FDD1C0}" presName="boxAndChildren" presStyleCnt="0"/>
      <dgm:spPr/>
    </dgm:pt>
    <dgm:pt modelId="{46DCF141-A7EC-4E3B-A7F8-B33A9077A91F}" type="pres">
      <dgm:prSet presAssocID="{9D7EEAEA-C7F1-4E3E-8914-6E80F4FDD1C0}" presName="parentTextBox" presStyleLbl="node1" presStyleIdx="0" presStyleCnt="3"/>
      <dgm:spPr/>
    </dgm:pt>
    <dgm:pt modelId="{138B8763-538E-4CBD-A25D-B2380E0025A9}" type="pres">
      <dgm:prSet presAssocID="{9D7EEAEA-C7F1-4E3E-8914-6E80F4FDD1C0}" presName="entireBox" presStyleLbl="node1" presStyleIdx="0" presStyleCnt="3"/>
      <dgm:spPr/>
    </dgm:pt>
    <dgm:pt modelId="{ACBC338F-83CF-4D40-8A21-481F23F21711}" type="pres">
      <dgm:prSet presAssocID="{9D7EEAEA-C7F1-4E3E-8914-6E80F4FDD1C0}" presName="descendantBox" presStyleCnt="0"/>
      <dgm:spPr/>
    </dgm:pt>
    <dgm:pt modelId="{0521C18A-8647-4851-AF50-5740DC2CE514}" type="pres">
      <dgm:prSet presAssocID="{2BFD7B20-C553-4D4E-901E-742263847FAB}" presName="childTextBox" presStyleLbl="fgAccFollowNode1" presStyleIdx="0" presStyleCnt="6" custScaleY="140800" custLinFactNeighborY="45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2FABC6-BBB2-42C2-9B92-C7CE45A8EA49}" type="pres">
      <dgm:prSet presAssocID="{7EEAB296-4A83-4AE3-815D-633CF9599EC1}" presName="childTextBox" presStyleLbl="fgAccFollowNode1" presStyleIdx="1" presStyleCnt="6" custScaleX="128460" custScaleY="1389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735D2F-67F3-4B64-A908-C76B134CF117}" type="pres">
      <dgm:prSet presAssocID="{75347815-38F1-4458-85A2-4A90257B40A1}" presName="sp" presStyleCnt="0"/>
      <dgm:spPr/>
    </dgm:pt>
    <dgm:pt modelId="{67ECC13A-5DC4-4D1D-BAB0-D13719A54E48}" type="pres">
      <dgm:prSet presAssocID="{42CB294D-029B-4633-AEC7-AE55766A3D35}" presName="arrowAndChildren" presStyleCnt="0"/>
      <dgm:spPr/>
    </dgm:pt>
    <dgm:pt modelId="{D10B9ACE-E59F-46F0-B6A3-0A77CAF8D124}" type="pres">
      <dgm:prSet presAssocID="{42CB294D-029B-4633-AEC7-AE55766A3D35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9C7D3093-1F25-4442-AEA0-F179EF53F9AB}" type="pres">
      <dgm:prSet presAssocID="{42CB294D-029B-4633-AEC7-AE55766A3D35}" presName="arrow" presStyleLbl="node1" presStyleIdx="1" presStyleCnt="3"/>
      <dgm:spPr/>
      <dgm:t>
        <a:bodyPr/>
        <a:lstStyle/>
        <a:p>
          <a:endParaRPr lang="ru-RU"/>
        </a:p>
      </dgm:t>
    </dgm:pt>
    <dgm:pt modelId="{D0F85CBA-083F-48ED-A26A-7391575D97AC}" type="pres">
      <dgm:prSet presAssocID="{42CB294D-029B-4633-AEC7-AE55766A3D35}" presName="descendantArrow" presStyleCnt="0"/>
      <dgm:spPr/>
    </dgm:pt>
    <dgm:pt modelId="{DAD7DFEE-7E06-4F31-8901-A015A4B76DFE}" type="pres">
      <dgm:prSet presAssocID="{A44EEA42-E79C-49CD-9ED6-9F5E961B1C57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8BE0DF-5DF5-423D-AECA-6F37E21DBB13}" type="pres">
      <dgm:prSet presAssocID="{B4FA655F-9775-4AD6-A1B7-E395FF2F241B}" presName="childTextArrow" presStyleLbl="fgAccFollowNode1" presStyleIdx="3" presStyleCnt="6">
        <dgm:presLayoutVars>
          <dgm:bulletEnabled val="1"/>
        </dgm:presLayoutVars>
      </dgm:prSet>
      <dgm:spPr/>
    </dgm:pt>
    <dgm:pt modelId="{AA1F9F99-4C59-4887-8B4E-85029ACE0416}" type="pres">
      <dgm:prSet presAssocID="{FB9FC975-6796-4AB3-B1A4-C9F14DB411F0}" presName="sp" presStyleCnt="0"/>
      <dgm:spPr/>
    </dgm:pt>
    <dgm:pt modelId="{C0607525-B76F-449B-8F9C-4279772A301F}" type="pres">
      <dgm:prSet presAssocID="{15C1C027-3841-4FE9-B833-5AE4D2B28DE7}" presName="arrowAndChildren" presStyleCnt="0"/>
      <dgm:spPr/>
    </dgm:pt>
    <dgm:pt modelId="{9876964D-A50C-43E8-9573-2485651A6D1F}" type="pres">
      <dgm:prSet presAssocID="{15C1C027-3841-4FE9-B833-5AE4D2B28DE7}" presName="parentTextArrow" presStyleLbl="node1" presStyleIdx="1" presStyleCnt="3"/>
      <dgm:spPr/>
    </dgm:pt>
    <dgm:pt modelId="{379238F0-D432-480F-9AEC-3BFCDFECEA0F}" type="pres">
      <dgm:prSet presAssocID="{15C1C027-3841-4FE9-B833-5AE4D2B28DE7}" presName="arrow" presStyleLbl="node1" presStyleIdx="2" presStyleCnt="3"/>
      <dgm:spPr/>
    </dgm:pt>
    <dgm:pt modelId="{1090CDEB-5FC5-4A31-8F55-E9DC6D02BE48}" type="pres">
      <dgm:prSet presAssocID="{15C1C027-3841-4FE9-B833-5AE4D2B28DE7}" presName="descendantArrow" presStyleCnt="0"/>
      <dgm:spPr/>
    </dgm:pt>
    <dgm:pt modelId="{E3C60BE5-662E-4960-B5C2-6840F67D8A5A}" type="pres">
      <dgm:prSet presAssocID="{9D4B976B-1214-46A3-A2BE-6D4A727EFCE3}" presName="childTextArrow" presStyleLbl="fgAccFollowNode1" presStyleIdx="4" presStyleCnt="6">
        <dgm:presLayoutVars>
          <dgm:bulletEnabled val="1"/>
        </dgm:presLayoutVars>
      </dgm:prSet>
      <dgm:spPr/>
    </dgm:pt>
    <dgm:pt modelId="{736C66E3-929C-4916-93FA-21B09D1685E6}" type="pres">
      <dgm:prSet presAssocID="{1A4A0164-11C8-439E-B31B-18E0203D5FF4}" presName="childTextArrow" presStyleLbl="fgAccFollowNode1" presStyleIdx="5" presStyleCnt="6">
        <dgm:presLayoutVars>
          <dgm:bulletEnabled val="1"/>
        </dgm:presLayoutVars>
      </dgm:prSet>
      <dgm:spPr/>
    </dgm:pt>
  </dgm:ptLst>
  <dgm:cxnLst>
    <dgm:cxn modelId="{DA3F9F44-D7E7-4867-B71F-7E79E5687A90}" srcId="{946C72B4-CAC6-49B9-A873-D3875E3335BA}" destId="{42CB294D-029B-4633-AEC7-AE55766A3D35}" srcOrd="1" destOrd="0" parTransId="{9F06A627-40D8-4360-BE7B-E54FF94F6BCD}" sibTransId="{75347815-38F1-4458-85A2-4A90257B40A1}"/>
    <dgm:cxn modelId="{187B9B86-96B6-4F5F-9E5C-D4E3D07EC806}" srcId="{9D7EEAEA-C7F1-4E3E-8914-6E80F4FDD1C0}" destId="{2BFD7B20-C553-4D4E-901E-742263847FAB}" srcOrd="0" destOrd="0" parTransId="{D8181D0A-944C-454D-A4D6-1C4359F85BF5}" sibTransId="{E6F75031-5E79-456F-B7D0-0E54DFE33524}"/>
    <dgm:cxn modelId="{3A8AA1E4-33E6-4600-8467-38D943F35A1C}" type="presOf" srcId="{9D7EEAEA-C7F1-4E3E-8914-6E80F4FDD1C0}" destId="{138B8763-538E-4CBD-A25D-B2380E0025A9}" srcOrd="1" destOrd="0" presId="urn:microsoft.com/office/officeart/2005/8/layout/process4"/>
    <dgm:cxn modelId="{132481E5-82AF-4ABA-9BC4-DE38316D6450}" type="presOf" srcId="{7EEAB296-4A83-4AE3-815D-633CF9599EC1}" destId="{C52FABC6-BBB2-42C2-9B92-C7CE45A8EA49}" srcOrd="0" destOrd="0" presId="urn:microsoft.com/office/officeart/2005/8/layout/process4"/>
    <dgm:cxn modelId="{087532D2-E33A-4F0F-87BD-F0B61DCFE7BC}" srcId="{42CB294D-029B-4633-AEC7-AE55766A3D35}" destId="{B4FA655F-9775-4AD6-A1B7-E395FF2F241B}" srcOrd="1" destOrd="0" parTransId="{C9AA84ED-5E1F-42C5-A075-BCAA6BF3A275}" sibTransId="{B6C4C45B-4AD2-449B-A963-462AFA636556}"/>
    <dgm:cxn modelId="{AFE719F5-BBD4-4D2A-8DE9-DBEA51D7AE9A}" type="presOf" srcId="{15C1C027-3841-4FE9-B833-5AE4D2B28DE7}" destId="{379238F0-D432-480F-9AEC-3BFCDFECEA0F}" srcOrd="1" destOrd="0" presId="urn:microsoft.com/office/officeart/2005/8/layout/process4"/>
    <dgm:cxn modelId="{ACB8A568-ADA3-43E9-B967-D03E4ABA57D1}" srcId="{9D7EEAEA-C7F1-4E3E-8914-6E80F4FDD1C0}" destId="{7EEAB296-4A83-4AE3-815D-633CF9599EC1}" srcOrd="1" destOrd="0" parTransId="{13FEF90A-2055-4C73-816A-E6EED8DCA613}" sibTransId="{9C49290E-5988-4A7D-A2B8-DD2174BB5A39}"/>
    <dgm:cxn modelId="{C476D67D-4292-4761-8DF9-D1E5D472C869}" type="presOf" srcId="{42CB294D-029B-4633-AEC7-AE55766A3D35}" destId="{D10B9ACE-E59F-46F0-B6A3-0A77CAF8D124}" srcOrd="0" destOrd="0" presId="urn:microsoft.com/office/officeart/2005/8/layout/process4"/>
    <dgm:cxn modelId="{D499790B-4CC9-4F9D-B46F-B5738F6327DA}" type="presOf" srcId="{9D7EEAEA-C7F1-4E3E-8914-6E80F4FDD1C0}" destId="{46DCF141-A7EC-4E3B-A7F8-B33A9077A91F}" srcOrd="0" destOrd="0" presId="urn:microsoft.com/office/officeart/2005/8/layout/process4"/>
    <dgm:cxn modelId="{D96775C7-182A-49D3-919B-7A2A15183284}" srcId="{946C72B4-CAC6-49B9-A873-D3875E3335BA}" destId="{15C1C027-3841-4FE9-B833-5AE4D2B28DE7}" srcOrd="0" destOrd="0" parTransId="{70572A7C-15FE-4EB6-B536-146BEEF6379F}" sibTransId="{FB9FC975-6796-4AB3-B1A4-C9F14DB411F0}"/>
    <dgm:cxn modelId="{1E57A5B0-E0F0-4DAC-8124-A6EDD704F96E}" type="presOf" srcId="{15C1C027-3841-4FE9-B833-5AE4D2B28DE7}" destId="{9876964D-A50C-43E8-9573-2485651A6D1F}" srcOrd="0" destOrd="0" presId="urn:microsoft.com/office/officeart/2005/8/layout/process4"/>
    <dgm:cxn modelId="{ECB6A7D4-421C-4067-9186-FE35DC58B5D1}" type="presOf" srcId="{9D4B976B-1214-46A3-A2BE-6D4A727EFCE3}" destId="{E3C60BE5-662E-4960-B5C2-6840F67D8A5A}" srcOrd="0" destOrd="0" presId="urn:microsoft.com/office/officeart/2005/8/layout/process4"/>
    <dgm:cxn modelId="{A058DEC3-2397-4476-8D0E-6DA1A512C351}" type="presOf" srcId="{2BFD7B20-C553-4D4E-901E-742263847FAB}" destId="{0521C18A-8647-4851-AF50-5740DC2CE514}" srcOrd="0" destOrd="0" presId="urn:microsoft.com/office/officeart/2005/8/layout/process4"/>
    <dgm:cxn modelId="{FCDC44E3-E10A-471D-8DDC-5E9FBBE7FF0D}" srcId="{42CB294D-029B-4633-AEC7-AE55766A3D35}" destId="{A44EEA42-E79C-49CD-9ED6-9F5E961B1C57}" srcOrd="0" destOrd="0" parTransId="{CF2C39D8-8216-4639-A6D8-05AC9E0EF981}" sibTransId="{0C816AB1-1092-4970-AAA8-FABD2E045C22}"/>
    <dgm:cxn modelId="{83E051A2-D42D-4E66-96FD-1CB77BEC185B}" type="presOf" srcId="{1A4A0164-11C8-439E-B31B-18E0203D5FF4}" destId="{736C66E3-929C-4916-93FA-21B09D1685E6}" srcOrd="0" destOrd="0" presId="urn:microsoft.com/office/officeart/2005/8/layout/process4"/>
    <dgm:cxn modelId="{2ECD48B7-1B71-40FF-A53F-312CA2C6290E}" type="presOf" srcId="{A44EEA42-E79C-49CD-9ED6-9F5E961B1C57}" destId="{DAD7DFEE-7E06-4F31-8901-A015A4B76DFE}" srcOrd="0" destOrd="0" presId="urn:microsoft.com/office/officeart/2005/8/layout/process4"/>
    <dgm:cxn modelId="{1E34BEAD-2B28-462D-B5E8-BDDEDA31702B}" srcId="{15C1C027-3841-4FE9-B833-5AE4D2B28DE7}" destId="{9D4B976B-1214-46A3-A2BE-6D4A727EFCE3}" srcOrd="0" destOrd="0" parTransId="{D4200623-E8A1-4C0B-8A32-C255C62AA0E9}" sibTransId="{AE9917BC-590C-48A9-8B29-E1EEA0CBF2EC}"/>
    <dgm:cxn modelId="{D78CEF5B-2C72-473A-A269-0E96BE617B7E}" srcId="{15C1C027-3841-4FE9-B833-5AE4D2B28DE7}" destId="{1A4A0164-11C8-439E-B31B-18E0203D5FF4}" srcOrd="1" destOrd="0" parTransId="{FC704B1F-5AF8-492B-9091-DCB7238AC60B}" sibTransId="{072B6A65-5840-4F90-8AA4-42E2E1732C6D}"/>
    <dgm:cxn modelId="{E1F5930B-9A5C-4CC8-AA86-334C2E20F177}" srcId="{946C72B4-CAC6-49B9-A873-D3875E3335BA}" destId="{9D7EEAEA-C7F1-4E3E-8914-6E80F4FDD1C0}" srcOrd="2" destOrd="0" parTransId="{A5C37261-E8BA-4F61-83FD-5796C5531F83}" sibTransId="{0E0F0211-B0B8-4124-A96A-CE0C1E9CAB01}"/>
    <dgm:cxn modelId="{594224AE-9E8A-4634-AA30-C3C22A63D1FD}" type="presOf" srcId="{42CB294D-029B-4633-AEC7-AE55766A3D35}" destId="{9C7D3093-1F25-4442-AEA0-F179EF53F9AB}" srcOrd="1" destOrd="0" presId="urn:microsoft.com/office/officeart/2005/8/layout/process4"/>
    <dgm:cxn modelId="{CD6E5E1A-6BD8-4E0A-858D-23A9FEB51025}" type="presOf" srcId="{B4FA655F-9775-4AD6-A1B7-E395FF2F241B}" destId="{A18BE0DF-5DF5-423D-AECA-6F37E21DBB13}" srcOrd="0" destOrd="0" presId="urn:microsoft.com/office/officeart/2005/8/layout/process4"/>
    <dgm:cxn modelId="{E305047A-2E88-4FFA-879C-AB70291FD90C}" type="presOf" srcId="{946C72B4-CAC6-49B9-A873-D3875E3335BA}" destId="{F862B0C1-796E-4AB7-8E9E-A64F59E62B5C}" srcOrd="0" destOrd="0" presId="urn:microsoft.com/office/officeart/2005/8/layout/process4"/>
    <dgm:cxn modelId="{8DAFFF1E-927B-46C9-A9F5-7D9E7A208FC9}" type="presParOf" srcId="{F862B0C1-796E-4AB7-8E9E-A64F59E62B5C}" destId="{67029331-21D2-4D7E-8314-CB312F1BA462}" srcOrd="0" destOrd="0" presId="urn:microsoft.com/office/officeart/2005/8/layout/process4"/>
    <dgm:cxn modelId="{82D20843-C74A-4A17-99AC-54F142FB775A}" type="presParOf" srcId="{67029331-21D2-4D7E-8314-CB312F1BA462}" destId="{46DCF141-A7EC-4E3B-A7F8-B33A9077A91F}" srcOrd="0" destOrd="0" presId="urn:microsoft.com/office/officeart/2005/8/layout/process4"/>
    <dgm:cxn modelId="{68D19F68-7E5A-4930-B357-8E450A95E669}" type="presParOf" srcId="{67029331-21D2-4D7E-8314-CB312F1BA462}" destId="{138B8763-538E-4CBD-A25D-B2380E0025A9}" srcOrd="1" destOrd="0" presId="urn:microsoft.com/office/officeart/2005/8/layout/process4"/>
    <dgm:cxn modelId="{6DF2433A-713E-4B75-9AA8-6969C475A56D}" type="presParOf" srcId="{67029331-21D2-4D7E-8314-CB312F1BA462}" destId="{ACBC338F-83CF-4D40-8A21-481F23F21711}" srcOrd="2" destOrd="0" presId="urn:microsoft.com/office/officeart/2005/8/layout/process4"/>
    <dgm:cxn modelId="{B0BA1ADD-1942-4B92-BE67-BE8037053B09}" type="presParOf" srcId="{ACBC338F-83CF-4D40-8A21-481F23F21711}" destId="{0521C18A-8647-4851-AF50-5740DC2CE514}" srcOrd="0" destOrd="0" presId="urn:microsoft.com/office/officeart/2005/8/layout/process4"/>
    <dgm:cxn modelId="{A1C76789-3594-4D98-AEBE-69C72B85380C}" type="presParOf" srcId="{ACBC338F-83CF-4D40-8A21-481F23F21711}" destId="{C52FABC6-BBB2-42C2-9B92-C7CE45A8EA49}" srcOrd="1" destOrd="0" presId="urn:microsoft.com/office/officeart/2005/8/layout/process4"/>
    <dgm:cxn modelId="{4E8EAAA2-6BE7-496D-8306-9C937FC401E8}" type="presParOf" srcId="{F862B0C1-796E-4AB7-8E9E-A64F59E62B5C}" destId="{C7735D2F-67F3-4B64-A908-C76B134CF117}" srcOrd="1" destOrd="0" presId="urn:microsoft.com/office/officeart/2005/8/layout/process4"/>
    <dgm:cxn modelId="{F7F99336-57CF-44DF-ACA6-7C76CD58824D}" type="presParOf" srcId="{F862B0C1-796E-4AB7-8E9E-A64F59E62B5C}" destId="{67ECC13A-5DC4-4D1D-BAB0-D13719A54E48}" srcOrd="2" destOrd="0" presId="urn:microsoft.com/office/officeart/2005/8/layout/process4"/>
    <dgm:cxn modelId="{FAE468E5-D85D-4503-BD23-BFC401E03195}" type="presParOf" srcId="{67ECC13A-5DC4-4D1D-BAB0-D13719A54E48}" destId="{D10B9ACE-E59F-46F0-B6A3-0A77CAF8D124}" srcOrd="0" destOrd="0" presId="urn:microsoft.com/office/officeart/2005/8/layout/process4"/>
    <dgm:cxn modelId="{1108EB92-DC86-4E47-9ABD-DEE2EA378D18}" type="presParOf" srcId="{67ECC13A-5DC4-4D1D-BAB0-D13719A54E48}" destId="{9C7D3093-1F25-4442-AEA0-F179EF53F9AB}" srcOrd="1" destOrd="0" presId="urn:microsoft.com/office/officeart/2005/8/layout/process4"/>
    <dgm:cxn modelId="{1EEC5A20-6790-4E05-A442-FF16DFD8F33E}" type="presParOf" srcId="{67ECC13A-5DC4-4D1D-BAB0-D13719A54E48}" destId="{D0F85CBA-083F-48ED-A26A-7391575D97AC}" srcOrd="2" destOrd="0" presId="urn:microsoft.com/office/officeart/2005/8/layout/process4"/>
    <dgm:cxn modelId="{3C4AEF38-5FC7-400B-9F8D-98E4CB85D67F}" type="presParOf" srcId="{D0F85CBA-083F-48ED-A26A-7391575D97AC}" destId="{DAD7DFEE-7E06-4F31-8901-A015A4B76DFE}" srcOrd="0" destOrd="0" presId="urn:microsoft.com/office/officeart/2005/8/layout/process4"/>
    <dgm:cxn modelId="{B48D6F90-5913-4672-8DDF-2F1C75CA3E2E}" type="presParOf" srcId="{D0F85CBA-083F-48ED-A26A-7391575D97AC}" destId="{A18BE0DF-5DF5-423D-AECA-6F37E21DBB13}" srcOrd="1" destOrd="0" presId="urn:microsoft.com/office/officeart/2005/8/layout/process4"/>
    <dgm:cxn modelId="{D1C4581F-6752-42A0-B37F-A81AD861B76C}" type="presParOf" srcId="{F862B0C1-796E-4AB7-8E9E-A64F59E62B5C}" destId="{AA1F9F99-4C59-4887-8B4E-85029ACE0416}" srcOrd="3" destOrd="0" presId="urn:microsoft.com/office/officeart/2005/8/layout/process4"/>
    <dgm:cxn modelId="{9486BCF8-CA09-46CD-8D59-B0697FFCB45F}" type="presParOf" srcId="{F862B0C1-796E-4AB7-8E9E-A64F59E62B5C}" destId="{C0607525-B76F-449B-8F9C-4279772A301F}" srcOrd="4" destOrd="0" presId="urn:microsoft.com/office/officeart/2005/8/layout/process4"/>
    <dgm:cxn modelId="{5CE4A28F-6FD1-4AAC-B97F-1815690AF49B}" type="presParOf" srcId="{C0607525-B76F-449B-8F9C-4279772A301F}" destId="{9876964D-A50C-43E8-9573-2485651A6D1F}" srcOrd="0" destOrd="0" presId="urn:microsoft.com/office/officeart/2005/8/layout/process4"/>
    <dgm:cxn modelId="{AA915FE5-D4C2-494F-A289-2B2C95382B38}" type="presParOf" srcId="{C0607525-B76F-449B-8F9C-4279772A301F}" destId="{379238F0-D432-480F-9AEC-3BFCDFECEA0F}" srcOrd="1" destOrd="0" presId="urn:microsoft.com/office/officeart/2005/8/layout/process4"/>
    <dgm:cxn modelId="{6C11F368-C2B7-4193-B3FB-C9177078AB96}" type="presParOf" srcId="{C0607525-B76F-449B-8F9C-4279772A301F}" destId="{1090CDEB-5FC5-4A31-8F55-E9DC6D02BE48}" srcOrd="2" destOrd="0" presId="urn:microsoft.com/office/officeart/2005/8/layout/process4"/>
    <dgm:cxn modelId="{F1EE07DB-9875-4734-B22D-A16D63567F7B}" type="presParOf" srcId="{1090CDEB-5FC5-4A31-8F55-E9DC6D02BE48}" destId="{E3C60BE5-662E-4960-B5C2-6840F67D8A5A}" srcOrd="0" destOrd="0" presId="urn:microsoft.com/office/officeart/2005/8/layout/process4"/>
    <dgm:cxn modelId="{71088CA8-A3E4-48A4-87D0-B830E6384BA4}" type="presParOf" srcId="{1090CDEB-5FC5-4A31-8F55-E9DC6D02BE48}" destId="{736C66E3-929C-4916-93FA-21B09D1685E6}" srcOrd="1" destOrd="0" presId="urn:microsoft.com/office/officeart/2005/8/layout/process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9C6736-E68B-4B39-B2E1-F0522704D4DE}" type="doc">
      <dgm:prSet loTypeId="urn:microsoft.com/office/officeart/2005/8/layout/radial5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6900B80-E412-4BED-9E8A-D2DDD526E7E8}">
      <dgm:prSet phldrT="[Текст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3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ЭНЕОЛИТ</a:t>
          </a:r>
          <a:endParaRPr lang="ru-RU" sz="32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463756D-5ADD-48C2-9D7F-9CC89948E32F}" type="parTrans" cxnId="{D57B93FF-5692-4F4D-9625-9E576B5E30E3}">
      <dgm:prSet/>
      <dgm:spPr/>
      <dgm:t>
        <a:bodyPr/>
        <a:lstStyle/>
        <a:p>
          <a:endParaRPr lang="ru-RU"/>
        </a:p>
      </dgm:t>
    </dgm:pt>
    <dgm:pt modelId="{1ADAA1A0-04DF-4EC5-A8F6-9D9BE50876F0}" type="sibTrans" cxnId="{D57B93FF-5692-4F4D-9625-9E576B5E30E3}">
      <dgm:prSet/>
      <dgm:spPr/>
      <dgm:t>
        <a:bodyPr/>
        <a:lstStyle/>
        <a:p>
          <a:endParaRPr lang="ru-RU"/>
        </a:p>
      </dgm:t>
    </dgm:pt>
    <dgm:pt modelId="{0D555099-2F08-46DE-A902-13D45EF1C18D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7A4AE2CB-2DEC-4CF8-91B6-EB47DFAE8F2C}" type="parTrans" cxnId="{414B28A5-3D19-4FDA-8100-D5F1B88AD7F4}">
      <dgm:prSet/>
      <dgm:spPr/>
      <dgm:t>
        <a:bodyPr/>
        <a:lstStyle/>
        <a:p>
          <a:endParaRPr lang="ru-RU"/>
        </a:p>
      </dgm:t>
    </dgm:pt>
    <dgm:pt modelId="{F5836A12-5044-4DB5-B0F8-D493DC12C324}" type="sibTrans" cxnId="{414B28A5-3D19-4FDA-8100-D5F1B88AD7F4}">
      <dgm:prSet/>
      <dgm:spPr/>
      <dgm:t>
        <a:bodyPr/>
        <a:lstStyle/>
        <a:p>
          <a:endParaRPr lang="ru-RU"/>
        </a:p>
      </dgm:t>
    </dgm:pt>
    <dgm:pt modelId="{3E3A5570-3097-428E-BEED-870DB29A75DE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?</a:t>
          </a:r>
          <a:endParaRPr lang="ru-RU" dirty="0">
            <a:solidFill>
              <a:schemeClr val="tx1"/>
            </a:solidFill>
          </a:endParaRPr>
        </a:p>
      </dgm:t>
    </dgm:pt>
    <dgm:pt modelId="{C251CDED-6935-40B3-9B41-7C9AE8098A2F}" type="parTrans" cxnId="{A9C24B3E-38E1-4168-8904-CE665C337D87}">
      <dgm:prSet/>
      <dgm:spPr/>
      <dgm:t>
        <a:bodyPr/>
        <a:lstStyle/>
        <a:p>
          <a:endParaRPr lang="ru-RU"/>
        </a:p>
      </dgm:t>
    </dgm:pt>
    <dgm:pt modelId="{7C706C8B-2B98-4ED2-AD97-47F5CACAADE4}" type="sibTrans" cxnId="{A9C24B3E-38E1-4168-8904-CE665C337D87}">
      <dgm:prSet/>
      <dgm:spPr/>
      <dgm:t>
        <a:bodyPr/>
        <a:lstStyle/>
        <a:p>
          <a:endParaRPr lang="ru-RU"/>
        </a:p>
      </dgm:t>
    </dgm:pt>
    <dgm:pt modelId="{29D57055-1E0B-41E4-878C-B3DFE485CA79}">
      <dgm:prSet phldrT="[Текст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?</a:t>
          </a:r>
          <a:endParaRPr lang="ru-RU" dirty="0">
            <a:solidFill>
              <a:schemeClr val="tx1"/>
            </a:solidFill>
          </a:endParaRPr>
        </a:p>
      </dgm:t>
    </dgm:pt>
    <dgm:pt modelId="{88A60F11-DF66-433E-961A-47EEF169DE57}" type="parTrans" cxnId="{A86C78DB-49B5-47E6-ACDD-1BD2E1960741}">
      <dgm:prSet/>
      <dgm:spPr/>
      <dgm:t>
        <a:bodyPr/>
        <a:lstStyle/>
        <a:p>
          <a:endParaRPr lang="ru-RU"/>
        </a:p>
      </dgm:t>
    </dgm:pt>
    <dgm:pt modelId="{79EAF0AF-A809-4EEB-ADAB-A030C086CB22}" type="sibTrans" cxnId="{A86C78DB-49B5-47E6-ACDD-1BD2E1960741}">
      <dgm:prSet/>
      <dgm:spPr/>
      <dgm:t>
        <a:bodyPr/>
        <a:lstStyle/>
        <a:p>
          <a:endParaRPr lang="ru-RU"/>
        </a:p>
      </dgm:t>
    </dgm:pt>
    <dgm:pt modelId="{B1ED067B-138A-4A0F-A64F-212EDA93BE43}">
      <dgm:prSet phldrT="[Текст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?</a:t>
          </a:r>
          <a:endParaRPr lang="ru-RU" dirty="0">
            <a:solidFill>
              <a:schemeClr val="tx1"/>
            </a:solidFill>
          </a:endParaRPr>
        </a:p>
      </dgm:t>
    </dgm:pt>
    <dgm:pt modelId="{3B697998-FEC2-4246-89AC-6B0050761AB7}" type="parTrans" cxnId="{CAA6F39A-C905-413C-84BC-54E22C57C501}">
      <dgm:prSet/>
      <dgm:spPr/>
      <dgm:t>
        <a:bodyPr/>
        <a:lstStyle/>
        <a:p>
          <a:endParaRPr lang="ru-RU"/>
        </a:p>
      </dgm:t>
    </dgm:pt>
    <dgm:pt modelId="{B4D556E3-30EA-4AE2-8F3E-DD2435F09ED8}" type="sibTrans" cxnId="{CAA6F39A-C905-413C-84BC-54E22C57C501}">
      <dgm:prSet/>
      <dgm:spPr/>
      <dgm:t>
        <a:bodyPr/>
        <a:lstStyle/>
        <a:p>
          <a:endParaRPr lang="ru-RU"/>
        </a:p>
      </dgm:t>
    </dgm:pt>
    <dgm:pt modelId="{6C810DD1-B8C7-4B80-A55C-859D68B7315C}" type="pres">
      <dgm:prSet presAssocID="{989C6736-E68B-4B39-B2E1-F0522704D4D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96ECBA0-60FB-4232-A545-31D0B366E2F0}" type="pres">
      <dgm:prSet presAssocID="{96900B80-E412-4BED-9E8A-D2DDD526E7E8}" presName="centerShape" presStyleLbl="node0" presStyleIdx="0" presStyleCnt="1" custScaleX="166338"/>
      <dgm:spPr/>
    </dgm:pt>
    <dgm:pt modelId="{8FEC559F-3715-417A-A3A6-1AFEBC72B38C}" type="pres">
      <dgm:prSet presAssocID="{7A4AE2CB-2DEC-4CF8-91B6-EB47DFAE8F2C}" presName="parTrans" presStyleLbl="sibTrans2D1" presStyleIdx="0" presStyleCnt="4"/>
      <dgm:spPr/>
    </dgm:pt>
    <dgm:pt modelId="{49D2B1D4-8DBB-4092-8774-44EA4F799E1F}" type="pres">
      <dgm:prSet presAssocID="{7A4AE2CB-2DEC-4CF8-91B6-EB47DFAE8F2C}" presName="connectorText" presStyleLbl="sibTrans2D1" presStyleIdx="0" presStyleCnt="4"/>
      <dgm:spPr/>
    </dgm:pt>
    <dgm:pt modelId="{CAA6AF20-AEFC-418C-B696-1062913ADC97}" type="pres">
      <dgm:prSet presAssocID="{0D555099-2F08-46DE-A902-13D45EF1C18D}" presName="node" presStyleLbl="node1" presStyleIdx="0" presStyleCnt="4">
        <dgm:presLayoutVars>
          <dgm:bulletEnabled val="1"/>
        </dgm:presLayoutVars>
      </dgm:prSet>
      <dgm:spPr/>
    </dgm:pt>
    <dgm:pt modelId="{091CA985-7A8D-48CE-8358-7CE1D991B89C}" type="pres">
      <dgm:prSet presAssocID="{C251CDED-6935-40B3-9B41-7C9AE8098A2F}" presName="parTrans" presStyleLbl="sibTrans2D1" presStyleIdx="1" presStyleCnt="4" custLinFactNeighborX="13276" custLinFactNeighborY="5862"/>
      <dgm:spPr/>
    </dgm:pt>
    <dgm:pt modelId="{7379A403-71BE-4BE0-9DD8-0DC1321DE86C}" type="pres">
      <dgm:prSet presAssocID="{C251CDED-6935-40B3-9B41-7C9AE8098A2F}" presName="connectorText" presStyleLbl="sibTrans2D1" presStyleIdx="1" presStyleCnt="4"/>
      <dgm:spPr/>
    </dgm:pt>
    <dgm:pt modelId="{B280CDF6-E08E-48E9-BB68-4C3F1E2F3CD3}" type="pres">
      <dgm:prSet presAssocID="{3E3A5570-3097-428E-BEED-870DB29A75DE}" presName="node" presStyleLbl="node1" presStyleIdx="1" presStyleCnt="4" custRadScaleRad="145478" custRadScaleInc="4026">
        <dgm:presLayoutVars>
          <dgm:bulletEnabled val="1"/>
        </dgm:presLayoutVars>
      </dgm:prSet>
      <dgm:spPr/>
    </dgm:pt>
    <dgm:pt modelId="{518AAA2F-5EF7-4871-98AA-68977974A45A}" type="pres">
      <dgm:prSet presAssocID="{88A60F11-DF66-433E-961A-47EEF169DE57}" presName="parTrans" presStyleLbl="sibTrans2D1" presStyleIdx="2" presStyleCnt="4"/>
      <dgm:spPr/>
    </dgm:pt>
    <dgm:pt modelId="{62BEF58A-B6B5-4AE5-8DBB-37F1ACB6DB6F}" type="pres">
      <dgm:prSet presAssocID="{88A60F11-DF66-433E-961A-47EEF169DE57}" presName="connectorText" presStyleLbl="sibTrans2D1" presStyleIdx="2" presStyleCnt="4"/>
      <dgm:spPr/>
    </dgm:pt>
    <dgm:pt modelId="{114D07F6-29EA-4115-9B11-8DF7E9AEC7C5}" type="pres">
      <dgm:prSet presAssocID="{29D57055-1E0B-41E4-878C-B3DFE485CA79}" presName="node" presStyleLbl="node1" presStyleIdx="2" presStyleCnt="4">
        <dgm:presLayoutVars>
          <dgm:bulletEnabled val="1"/>
        </dgm:presLayoutVars>
      </dgm:prSet>
      <dgm:spPr/>
    </dgm:pt>
    <dgm:pt modelId="{872C759D-2F4A-418E-8BAD-5D25C99EBA09}" type="pres">
      <dgm:prSet presAssocID="{3B697998-FEC2-4246-89AC-6B0050761AB7}" presName="parTrans" presStyleLbl="sibTrans2D1" presStyleIdx="3" presStyleCnt="4" custLinFactNeighborX="-49492" custLinFactNeighborY="-5323"/>
      <dgm:spPr/>
    </dgm:pt>
    <dgm:pt modelId="{B7B2A250-5BB6-4BA9-9812-54F52783C458}" type="pres">
      <dgm:prSet presAssocID="{3B697998-FEC2-4246-89AC-6B0050761AB7}" presName="connectorText" presStyleLbl="sibTrans2D1" presStyleIdx="3" presStyleCnt="4"/>
      <dgm:spPr/>
    </dgm:pt>
    <dgm:pt modelId="{C454D527-EC8A-433D-8726-2264240B9221}" type="pres">
      <dgm:prSet presAssocID="{B1ED067B-138A-4A0F-A64F-212EDA93BE43}" presName="node" presStyleLbl="node1" presStyleIdx="3" presStyleCnt="4" custRadScaleRad="145409" custRadScaleInc="930">
        <dgm:presLayoutVars>
          <dgm:bulletEnabled val="1"/>
        </dgm:presLayoutVars>
      </dgm:prSet>
      <dgm:spPr/>
    </dgm:pt>
  </dgm:ptLst>
  <dgm:cxnLst>
    <dgm:cxn modelId="{414B28A5-3D19-4FDA-8100-D5F1B88AD7F4}" srcId="{96900B80-E412-4BED-9E8A-D2DDD526E7E8}" destId="{0D555099-2F08-46DE-A902-13D45EF1C18D}" srcOrd="0" destOrd="0" parTransId="{7A4AE2CB-2DEC-4CF8-91B6-EB47DFAE8F2C}" sibTransId="{F5836A12-5044-4DB5-B0F8-D493DC12C324}"/>
    <dgm:cxn modelId="{CE2893AF-61B0-4EC8-884C-4BFC5C77A3BC}" type="presOf" srcId="{0D555099-2F08-46DE-A902-13D45EF1C18D}" destId="{CAA6AF20-AEFC-418C-B696-1062913ADC97}" srcOrd="0" destOrd="0" presId="urn:microsoft.com/office/officeart/2005/8/layout/radial5"/>
    <dgm:cxn modelId="{D57B93FF-5692-4F4D-9625-9E576B5E30E3}" srcId="{989C6736-E68B-4B39-B2E1-F0522704D4DE}" destId="{96900B80-E412-4BED-9E8A-D2DDD526E7E8}" srcOrd="0" destOrd="0" parTransId="{E463756D-5ADD-48C2-9D7F-9CC89948E32F}" sibTransId="{1ADAA1A0-04DF-4EC5-A8F6-9D9BE50876F0}"/>
    <dgm:cxn modelId="{9FA68F65-D1FA-4EA3-9F46-3A4F9A467FE0}" type="presOf" srcId="{88A60F11-DF66-433E-961A-47EEF169DE57}" destId="{62BEF58A-B6B5-4AE5-8DBB-37F1ACB6DB6F}" srcOrd="1" destOrd="0" presId="urn:microsoft.com/office/officeart/2005/8/layout/radial5"/>
    <dgm:cxn modelId="{DA64D6A9-6EF0-47A6-97D4-30B9EEFB5BE3}" type="presOf" srcId="{3B697998-FEC2-4246-89AC-6B0050761AB7}" destId="{872C759D-2F4A-418E-8BAD-5D25C99EBA09}" srcOrd="0" destOrd="0" presId="urn:microsoft.com/office/officeart/2005/8/layout/radial5"/>
    <dgm:cxn modelId="{DD429148-6671-470E-A0A4-B3C6533D7861}" type="presOf" srcId="{7A4AE2CB-2DEC-4CF8-91B6-EB47DFAE8F2C}" destId="{49D2B1D4-8DBB-4092-8774-44EA4F799E1F}" srcOrd="1" destOrd="0" presId="urn:microsoft.com/office/officeart/2005/8/layout/radial5"/>
    <dgm:cxn modelId="{5EC6D4A5-919E-42DB-826C-E59874D45A8D}" type="presOf" srcId="{7A4AE2CB-2DEC-4CF8-91B6-EB47DFAE8F2C}" destId="{8FEC559F-3715-417A-A3A6-1AFEBC72B38C}" srcOrd="0" destOrd="0" presId="urn:microsoft.com/office/officeart/2005/8/layout/radial5"/>
    <dgm:cxn modelId="{020A1583-8092-4456-BBED-DC63953D8D43}" type="presOf" srcId="{96900B80-E412-4BED-9E8A-D2DDD526E7E8}" destId="{396ECBA0-60FB-4232-A545-31D0B366E2F0}" srcOrd="0" destOrd="0" presId="urn:microsoft.com/office/officeart/2005/8/layout/radial5"/>
    <dgm:cxn modelId="{152CE395-E6D3-40DA-9778-A28195BFE753}" type="presOf" srcId="{C251CDED-6935-40B3-9B41-7C9AE8098A2F}" destId="{7379A403-71BE-4BE0-9DD8-0DC1321DE86C}" srcOrd="1" destOrd="0" presId="urn:microsoft.com/office/officeart/2005/8/layout/radial5"/>
    <dgm:cxn modelId="{1A36B49C-9B17-48F7-8AB6-A86DA7AB708C}" type="presOf" srcId="{88A60F11-DF66-433E-961A-47EEF169DE57}" destId="{518AAA2F-5EF7-4871-98AA-68977974A45A}" srcOrd="0" destOrd="0" presId="urn:microsoft.com/office/officeart/2005/8/layout/radial5"/>
    <dgm:cxn modelId="{98113AE7-E18D-4EB3-8F53-7D5577039E81}" type="presOf" srcId="{B1ED067B-138A-4A0F-A64F-212EDA93BE43}" destId="{C454D527-EC8A-433D-8726-2264240B9221}" srcOrd="0" destOrd="0" presId="urn:microsoft.com/office/officeart/2005/8/layout/radial5"/>
    <dgm:cxn modelId="{A86C78DB-49B5-47E6-ACDD-1BD2E1960741}" srcId="{96900B80-E412-4BED-9E8A-D2DDD526E7E8}" destId="{29D57055-1E0B-41E4-878C-B3DFE485CA79}" srcOrd="2" destOrd="0" parTransId="{88A60F11-DF66-433E-961A-47EEF169DE57}" sibTransId="{79EAF0AF-A809-4EEB-ADAB-A030C086CB22}"/>
    <dgm:cxn modelId="{850A99F7-D7C7-4E48-AFBE-67F3177A7AC2}" type="presOf" srcId="{C251CDED-6935-40B3-9B41-7C9AE8098A2F}" destId="{091CA985-7A8D-48CE-8358-7CE1D991B89C}" srcOrd="0" destOrd="0" presId="urn:microsoft.com/office/officeart/2005/8/layout/radial5"/>
    <dgm:cxn modelId="{CAA6F39A-C905-413C-84BC-54E22C57C501}" srcId="{96900B80-E412-4BED-9E8A-D2DDD526E7E8}" destId="{B1ED067B-138A-4A0F-A64F-212EDA93BE43}" srcOrd="3" destOrd="0" parTransId="{3B697998-FEC2-4246-89AC-6B0050761AB7}" sibTransId="{B4D556E3-30EA-4AE2-8F3E-DD2435F09ED8}"/>
    <dgm:cxn modelId="{DF08CA4F-BEC5-45D4-A8BC-7FF19A9B417D}" type="presOf" srcId="{989C6736-E68B-4B39-B2E1-F0522704D4DE}" destId="{6C810DD1-B8C7-4B80-A55C-859D68B7315C}" srcOrd="0" destOrd="0" presId="urn:microsoft.com/office/officeart/2005/8/layout/radial5"/>
    <dgm:cxn modelId="{DC2977F4-CDBD-44D0-BB24-33A4B7568569}" type="presOf" srcId="{3E3A5570-3097-428E-BEED-870DB29A75DE}" destId="{B280CDF6-E08E-48E9-BB68-4C3F1E2F3CD3}" srcOrd="0" destOrd="0" presId="urn:microsoft.com/office/officeart/2005/8/layout/radial5"/>
    <dgm:cxn modelId="{32B665F0-9223-4C46-BC18-68C5FA0C35E3}" type="presOf" srcId="{29D57055-1E0B-41E4-878C-B3DFE485CA79}" destId="{114D07F6-29EA-4115-9B11-8DF7E9AEC7C5}" srcOrd="0" destOrd="0" presId="urn:microsoft.com/office/officeart/2005/8/layout/radial5"/>
    <dgm:cxn modelId="{A9C24B3E-38E1-4168-8904-CE665C337D87}" srcId="{96900B80-E412-4BED-9E8A-D2DDD526E7E8}" destId="{3E3A5570-3097-428E-BEED-870DB29A75DE}" srcOrd="1" destOrd="0" parTransId="{C251CDED-6935-40B3-9B41-7C9AE8098A2F}" sibTransId="{7C706C8B-2B98-4ED2-AD97-47F5CACAADE4}"/>
    <dgm:cxn modelId="{1FEBB516-BEE7-4B01-8552-89D90E1B7C10}" type="presOf" srcId="{3B697998-FEC2-4246-89AC-6B0050761AB7}" destId="{B7B2A250-5BB6-4BA9-9812-54F52783C458}" srcOrd="1" destOrd="0" presId="urn:microsoft.com/office/officeart/2005/8/layout/radial5"/>
    <dgm:cxn modelId="{B118CCBE-2014-461E-941E-2405EB3D194E}" type="presParOf" srcId="{6C810DD1-B8C7-4B80-A55C-859D68B7315C}" destId="{396ECBA0-60FB-4232-A545-31D0B366E2F0}" srcOrd="0" destOrd="0" presId="urn:microsoft.com/office/officeart/2005/8/layout/radial5"/>
    <dgm:cxn modelId="{26C638A1-A702-42A5-A036-8BC1D1776BA1}" type="presParOf" srcId="{6C810DD1-B8C7-4B80-A55C-859D68B7315C}" destId="{8FEC559F-3715-417A-A3A6-1AFEBC72B38C}" srcOrd="1" destOrd="0" presId="urn:microsoft.com/office/officeart/2005/8/layout/radial5"/>
    <dgm:cxn modelId="{507E8EFC-8FDF-4219-9061-D92C69494586}" type="presParOf" srcId="{8FEC559F-3715-417A-A3A6-1AFEBC72B38C}" destId="{49D2B1D4-8DBB-4092-8774-44EA4F799E1F}" srcOrd="0" destOrd="0" presId="urn:microsoft.com/office/officeart/2005/8/layout/radial5"/>
    <dgm:cxn modelId="{ECBBD827-F04D-476C-9F35-ACD8A3CF0ECE}" type="presParOf" srcId="{6C810DD1-B8C7-4B80-A55C-859D68B7315C}" destId="{CAA6AF20-AEFC-418C-B696-1062913ADC97}" srcOrd="2" destOrd="0" presId="urn:microsoft.com/office/officeart/2005/8/layout/radial5"/>
    <dgm:cxn modelId="{9C8FA712-CB87-40BD-AD29-0E8902E5BE75}" type="presParOf" srcId="{6C810DD1-B8C7-4B80-A55C-859D68B7315C}" destId="{091CA985-7A8D-48CE-8358-7CE1D991B89C}" srcOrd="3" destOrd="0" presId="urn:microsoft.com/office/officeart/2005/8/layout/radial5"/>
    <dgm:cxn modelId="{CF25E6A3-A2C4-4EFA-AFB8-9E5E7753147E}" type="presParOf" srcId="{091CA985-7A8D-48CE-8358-7CE1D991B89C}" destId="{7379A403-71BE-4BE0-9DD8-0DC1321DE86C}" srcOrd="0" destOrd="0" presId="urn:microsoft.com/office/officeart/2005/8/layout/radial5"/>
    <dgm:cxn modelId="{56DC4E80-7DBD-42B0-9FCC-60039CB81B81}" type="presParOf" srcId="{6C810DD1-B8C7-4B80-A55C-859D68B7315C}" destId="{B280CDF6-E08E-48E9-BB68-4C3F1E2F3CD3}" srcOrd="4" destOrd="0" presId="urn:microsoft.com/office/officeart/2005/8/layout/radial5"/>
    <dgm:cxn modelId="{4EDD8287-FABD-46AF-A83F-0A472F6BB12A}" type="presParOf" srcId="{6C810DD1-B8C7-4B80-A55C-859D68B7315C}" destId="{518AAA2F-5EF7-4871-98AA-68977974A45A}" srcOrd="5" destOrd="0" presId="urn:microsoft.com/office/officeart/2005/8/layout/radial5"/>
    <dgm:cxn modelId="{C942E4FC-10BD-440B-A10F-491F2EB87001}" type="presParOf" srcId="{518AAA2F-5EF7-4871-98AA-68977974A45A}" destId="{62BEF58A-B6B5-4AE5-8DBB-37F1ACB6DB6F}" srcOrd="0" destOrd="0" presId="urn:microsoft.com/office/officeart/2005/8/layout/radial5"/>
    <dgm:cxn modelId="{68241B48-687A-4CBF-86B6-7396ED6B9DAF}" type="presParOf" srcId="{6C810DD1-B8C7-4B80-A55C-859D68B7315C}" destId="{114D07F6-29EA-4115-9B11-8DF7E9AEC7C5}" srcOrd="6" destOrd="0" presId="urn:microsoft.com/office/officeart/2005/8/layout/radial5"/>
    <dgm:cxn modelId="{496FFEF4-C7E8-4E88-9FBF-7BE8A47A7BB6}" type="presParOf" srcId="{6C810DD1-B8C7-4B80-A55C-859D68B7315C}" destId="{872C759D-2F4A-418E-8BAD-5D25C99EBA09}" srcOrd="7" destOrd="0" presId="urn:microsoft.com/office/officeart/2005/8/layout/radial5"/>
    <dgm:cxn modelId="{E41A43EB-1987-4FC5-B15D-7E8EB7ED3B9D}" type="presParOf" srcId="{872C759D-2F4A-418E-8BAD-5D25C99EBA09}" destId="{B7B2A250-5BB6-4BA9-9812-54F52783C458}" srcOrd="0" destOrd="0" presId="urn:microsoft.com/office/officeart/2005/8/layout/radial5"/>
    <dgm:cxn modelId="{F0A36A56-6AEA-480C-B5F1-85024970C1C7}" type="presParOf" srcId="{6C810DD1-B8C7-4B80-A55C-859D68B7315C}" destId="{C454D527-EC8A-433D-8726-2264240B9221}" srcOrd="8" destOrd="0" presId="urn:microsoft.com/office/officeart/2005/8/layout/radial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5499-1B74-4BC7-9728-94DF85B34E88}" type="datetimeFigureOut">
              <a:rPr lang="ru-RU" smtClean="0"/>
              <a:t>16.02.2009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5648-0AB5-49D5-A675-CB6ED3D9FDD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5499-1B74-4BC7-9728-94DF85B34E88}" type="datetimeFigureOut">
              <a:rPr lang="ru-RU" smtClean="0"/>
              <a:t>16.02.2009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5648-0AB5-49D5-A675-CB6ED3D9FD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5499-1B74-4BC7-9728-94DF85B34E88}" type="datetimeFigureOut">
              <a:rPr lang="ru-RU" smtClean="0"/>
              <a:t>16.02.2009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5648-0AB5-49D5-A675-CB6ED3D9FD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5499-1B74-4BC7-9728-94DF85B34E88}" type="datetimeFigureOut">
              <a:rPr lang="ru-RU" smtClean="0"/>
              <a:t>16.02.2009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5648-0AB5-49D5-A675-CB6ED3D9FD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5499-1B74-4BC7-9728-94DF85B34E88}" type="datetimeFigureOut">
              <a:rPr lang="ru-RU" smtClean="0"/>
              <a:t>16.02.2009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5648-0AB5-49D5-A675-CB6ED3D9FDD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5499-1B74-4BC7-9728-94DF85B34E88}" type="datetimeFigureOut">
              <a:rPr lang="ru-RU" smtClean="0"/>
              <a:t>16.02.2009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5648-0AB5-49D5-A675-CB6ED3D9FD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5499-1B74-4BC7-9728-94DF85B34E88}" type="datetimeFigureOut">
              <a:rPr lang="ru-RU" smtClean="0"/>
              <a:t>16.02.2009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5648-0AB5-49D5-A675-CB6ED3D9FD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5499-1B74-4BC7-9728-94DF85B34E88}" type="datetimeFigureOut">
              <a:rPr lang="ru-RU" smtClean="0"/>
              <a:t>16.02.2009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5648-0AB5-49D5-A675-CB6ED3D9FD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5499-1B74-4BC7-9728-94DF85B34E88}" type="datetimeFigureOut">
              <a:rPr lang="ru-RU" smtClean="0"/>
              <a:t>16.02.2009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5648-0AB5-49D5-A675-CB6ED3D9FD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5499-1B74-4BC7-9728-94DF85B34E88}" type="datetimeFigureOut">
              <a:rPr lang="ru-RU" smtClean="0"/>
              <a:t>16.02.2009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5648-0AB5-49D5-A675-CB6ED3D9FDDC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7DB5499-1B74-4BC7-9728-94DF85B34E88}" type="datetimeFigureOut">
              <a:rPr lang="ru-RU" smtClean="0"/>
              <a:t>16.02.2009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9645648-0AB5-49D5-A675-CB6ED3D9FDD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7DB5499-1B74-4BC7-9728-94DF85B34E88}" type="datetimeFigureOut">
              <a:rPr lang="ru-RU" smtClean="0"/>
              <a:t>16.02.2009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9645648-0AB5-49D5-A675-CB6ED3D9FDD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71546"/>
            <a:ext cx="8077200" cy="3957654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/>
              <a:t>Археологические памятники эпохи энеолита.</a:t>
            </a:r>
            <a:br>
              <a:rPr lang="ru-RU" sz="5400" dirty="0" smtClean="0"/>
            </a:br>
            <a:r>
              <a:rPr lang="ru-RU" sz="5400" dirty="0" smtClean="0"/>
              <a:t>Зарождение разделения труда.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14290"/>
            <a:ext cx="8077200" cy="928694"/>
          </a:xfrm>
        </p:spPr>
        <p:txBody>
          <a:bodyPr>
            <a:normAutofit/>
          </a:bodyPr>
          <a:lstStyle/>
          <a:p>
            <a:pPr algn="ctr"/>
            <a:r>
              <a:rPr lang="ru-RU" sz="5400" b="1" u="sng" dirty="0" smtClean="0"/>
              <a:t>ТЕМА:</a:t>
            </a:r>
            <a:endParaRPr lang="ru-RU" sz="5400" b="1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285720" y="0"/>
            <a:ext cx="8643998" cy="664371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ЭНЕОЛИТ </a:t>
            </a:r>
            <a:r>
              <a:rPr lang="ru-RU" sz="4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меднокаменный век (</a:t>
            </a:r>
            <a:r>
              <a:rPr lang="en-US" sz="4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IV-III</a:t>
            </a:r>
            <a:r>
              <a:rPr lang="ru-RU" sz="4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тыс. до н.э.)</a:t>
            </a:r>
          </a:p>
          <a:p>
            <a:pPr algn="ctr"/>
            <a:endParaRPr lang="ru-RU" sz="48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Эпоха в истории человека, когда люди стали использовать металл для изготовления орудий.</a:t>
            </a:r>
            <a:endParaRPr lang="ru-RU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Мамина работа\картинки  по истории Казахстана\form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71546"/>
            <a:ext cx="8208876" cy="564360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00034" y="214290"/>
            <a:ext cx="8143932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 ДЛЯ ОТЛИВКИ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Мамина работа\картинки  по истории Казахстана\kang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3428992" y="4857760"/>
            <a:ext cx="2181484" cy="1778136"/>
          </a:xfrm>
          <a:prstGeom prst="rect">
            <a:avLst/>
          </a:prstGeom>
          <a:noFill/>
        </p:spPr>
      </p:pic>
      <p:pic>
        <p:nvPicPr>
          <p:cNvPr id="3" name="Picture 4" descr="D:\Мамина работа\картинки  по истории Казахстана\orudia truda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57166"/>
            <a:ext cx="7506782" cy="1928826"/>
          </a:xfrm>
          <a:prstGeom prst="rect">
            <a:avLst/>
          </a:prstGeom>
          <a:noFill/>
        </p:spPr>
      </p:pic>
      <p:pic>
        <p:nvPicPr>
          <p:cNvPr id="4098" name="Picture 2" descr="D:\Мамина работа\картинки  по истории Казахстана\sarm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571744"/>
            <a:ext cx="7358114" cy="207167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8872"/>
            <a:ext cx="9144000" cy="595484"/>
          </a:xfrm>
        </p:spPr>
        <p:txBody>
          <a:bodyPr>
            <a:noAutofit/>
          </a:bodyPr>
          <a:lstStyle/>
          <a:p>
            <a:pPr algn="ctr"/>
            <a:r>
              <a:rPr lang="ru-RU" sz="5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Памятники энеолита</a:t>
            </a:r>
            <a:endParaRPr lang="ru-RU" sz="5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714356"/>
            <a:ext cx="8477280" cy="1800244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оселение </a:t>
            </a:r>
            <a:r>
              <a:rPr lang="ru-RU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Ботай</a:t>
            </a:r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в Северо-Казахстанской области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7158" y="3071786"/>
            <a:ext cx="8429684" cy="378621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2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Ботайская</a:t>
            </a:r>
            <a:r>
              <a:rPr lang="ru-RU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культура  (</a:t>
            </a:r>
            <a:r>
              <a:rPr lang="en-US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</a:t>
            </a:r>
            <a:r>
              <a:rPr lang="ru-RU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ru-RU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тыс. до н.э.)</a:t>
            </a:r>
          </a:p>
          <a:p>
            <a:pPr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………</a:t>
            </a:r>
          </a:p>
          <a:p>
            <a:pPr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………</a:t>
            </a:r>
          </a:p>
          <a:p>
            <a:pPr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………</a:t>
            </a:r>
          </a:p>
          <a:p>
            <a:pPr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………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3929058" y="2071678"/>
            <a:ext cx="714380" cy="1143008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18872"/>
            <a:ext cx="8405842" cy="738360"/>
          </a:xfrm>
        </p:spPr>
        <p:txBody>
          <a:bodyPr>
            <a:normAutofit/>
          </a:bodyPr>
          <a:lstStyle/>
          <a:p>
            <a:pPr algn="ctr"/>
            <a:r>
              <a:rPr lang="ru-RU" u="sng" dirty="0" smtClean="0"/>
              <a:t>Памятник в </a:t>
            </a:r>
            <a:r>
              <a:rPr lang="ru-RU" u="sng" dirty="0" err="1" smtClean="0"/>
              <a:t>Мангыстау</a:t>
            </a:r>
            <a:endParaRPr lang="ru-RU" u="sng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928670"/>
            <a:ext cx="8022336" cy="158593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Поселок 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Шебир</a:t>
            </a:r>
            <a:endParaRPr lang="ru-R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шебирская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стоянка)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7158" y="3071786"/>
            <a:ext cx="8429684" cy="378621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ru-RU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………</a:t>
            </a:r>
          </a:p>
          <a:p>
            <a:pPr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………</a:t>
            </a:r>
          </a:p>
          <a:p>
            <a:pPr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………</a:t>
            </a:r>
          </a:p>
          <a:p>
            <a:pPr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………</a:t>
            </a:r>
          </a:p>
          <a:p>
            <a:pPr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………</a:t>
            </a:r>
          </a:p>
          <a:p>
            <a:pPr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………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4214810" y="2143116"/>
            <a:ext cx="714380" cy="1143008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124</TotalTime>
  <Words>105</Words>
  <Application>Microsoft Office PowerPoint</Application>
  <PresentationFormat>Экран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Модульная</vt:lpstr>
      <vt:lpstr>Археологические памятники эпохи энеолита. Зарождение разделения труда.</vt:lpstr>
      <vt:lpstr>Слайд 2</vt:lpstr>
      <vt:lpstr>Слайд 3</vt:lpstr>
      <vt:lpstr>Слайд 4</vt:lpstr>
      <vt:lpstr>Слайд 5</vt:lpstr>
      <vt:lpstr>Памятники энеолита</vt:lpstr>
      <vt:lpstr>Памятник в Мангыстау</vt:lpstr>
      <vt:lpstr>Слайд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Археологические памятники эпохи энеолита. Зарождение разделения труда.</dc:title>
  <dc:creator>Irina</dc:creator>
  <cp:lastModifiedBy>Irina</cp:lastModifiedBy>
  <cp:revision>13</cp:revision>
  <dcterms:created xsi:type="dcterms:W3CDTF">2009-02-16T12:49:58Z</dcterms:created>
  <dcterms:modified xsi:type="dcterms:W3CDTF">2009-02-16T14:54:29Z</dcterms:modified>
</cp:coreProperties>
</file>