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59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207BC-AB8B-46F7-B43A-79EEFE465964}" type="doc">
      <dgm:prSet loTypeId="urn:microsoft.com/office/officeart/2005/8/layout/radial5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D072500-032C-40D6-BE1B-B179BB2DD62C}">
      <dgm:prSet phldrT="[Текст]"/>
      <dgm:spPr/>
      <dgm:t>
        <a:bodyPr/>
        <a:lstStyle/>
        <a:p>
          <a:r>
            <a:rPr lang="ru-RU" dirty="0" smtClean="0"/>
            <a:t>ОРУДИЯ ТРУДА</a:t>
          </a:r>
          <a:endParaRPr lang="ru-RU" dirty="0"/>
        </a:p>
      </dgm:t>
    </dgm:pt>
    <dgm:pt modelId="{AECD940D-81AA-4576-8A08-8220529183D4}" type="parTrans" cxnId="{85E1A3C4-5D3A-486B-8A84-D923C835E0E9}">
      <dgm:prSet/>
      <dgm:spPr/>
      <dgm:t>
        <a:bodyPr/>
        <a:lstStyle/>
        <a:p>
          <a:endParaRPr lang="ru-RU"/>
        </a:p>
      </dgm:t>
    </dgm:pt>
    <dgm:pt modelId="{452978D5-B553-4A1B-843E-09E808E68DC8}" type="sibTrans" cxnId="{85E1A3C4-5D3A-486B-8A84-D923C835E0E9}">
      <dgm:prSet/>
      <dgm:spPr/>
      <dgm:t>
        <a:bodyPr/>
        <a:lstStyle/>
        <a:p>
          <a:endParaRPr lang="ru-RU"/>
        </a:p>
      </dgm:t>
    </dgm:pt>
    <dgm:pt modelId="{CA3DDEC1-B7C1-4819-8822-E5DDB46B7A37}">
      <dgm:prSet phldrT="[Текст]" custT="1"/>
      <dgm:spPr/>
      <dgm:t>
        <a:bodyPr/>
        <a:lstStyle/>
        <a:p>
          <a:r>
            <a:rPr lang="ru-RU" sz="6000" dirty="0" smtClean="0"/>
            <a:t>?</a:t>
          </a:r>
          <a:endParaRPr lang="ru-RU" sz="6000" dirty="0"/>
        </a:p>
      </dgm:t>
    </dgm:pt>
    <dgm:pt modelId="{2A47BA0B-0D66-4CDA-9D53-CD481B20D2FC}" type="parTrans" cxnId="{731FE272-2521-4A64-8D9A-8D5F64C10DC0}">
      <dgm:prSet/>
      <dgm:spPr/>
      <dgm:t>
        <a:bodyPr/>
        <a:lstStyle/>
        <a:p>
          <a:endParaRPr lang="ru-RU"/>
        </a:p>
      </dgm:t>
    </dgm:pt>
    <dgm:pt modelId="{BEFEC56E-E6CB-422F-BA2D-FFA150B7CAC9}" type="sibTrans" cxnId="{731FE272-2521-4A64-8D9A-8D5F64C10DC0}">
      <dgm:prSet/>
      <dgm:spPr/>
      <dgm:t>
        <a:bodyPr/>
        <a:lstStyle/>
        <a:p>
          <a:endParaRPr lang="ru-RU"/>
        </a:p>
      </dgm:t>
    </dgm:pt>
    <dgm:pt modelId="{95382CBE-7CF6-4527-8944-AE4C8306E640}">
      <dgm:prSet phldrT="[Текст]" custT="1"/>
      <dgm:spPr/>
      <dgm:t>
        <a:bodyPr/>
        <a:lstStyle/>
        <a:p>
          <a:r>
            <a:rPr lang="ru-RU" sz="6000" dirty="0" smtClean="0"/>
            <a:t>?</a:t>
          </a:r>
          <a:endParaRPr lang="ru-RU" sz="6000" dirty="0"/>
        </a:p>
      </dgm:t>
    </dgm:pt>
    <dgm:pt modelId="{7F317B72-5791-426E-BE59-E7FAC43E3ABC}" type="parTrans" cxnId="{411E015F-AD1C-4E51-88DD-0CE174BB8BD5}">
      <dgm:prSet/>
      <dgm:spPr/>
      <dgm:t>
        <a:bodyPr/>
        <a:lstStyle/>
        <a:p>
          <a:endParaRPr lang="ru-RU"/>
        </a:p>
      </dgm:t>
    </dgm:pt>
    <dgm:pt modelId="{5ACDE7FE-3465-4672-9C76-7430954C6C45}" type="sibTrans" cxnId="{411E015F-AD1C-4E51-88DD-0CE174BB8BD5}">
      <dgm:prSet/>
      <dgm:spPr/>
      <dgm:t>
        <a:bodyPr/>
        <a:lstStyle/>
        <a:p>
          <a:endParaRPr lang="ru-RU"/>
        </a:p>
      </dgm:t>
    </dgm:pt>
    <dgm:pt modelId="{FE035BCB-2001-44BC-85F1-B4769600F3DD}">
      <dgm:prSet phldrT="[Текст]" custT="1"/>
      <dgm:spPr/>
      <dgm:t>
        <a:bodyPr/>
        <a:lstStyle/>
        <a:p>
          <a:r>
            <a:rPr lang="ru-RU" sz="6000" dirty="0" smtClean="0"/>
            <a:t>?</a:t>
          </a:r>
          <a:endParaRPr lang="ru-RU" sz="6000" dirty="0"/>
        </a:p>
      </dgm:t>
    </dgm:pt>
    <dgm:pt modelId="{F1264256-C127-4AD4-BCA6-09E3D672D2D0}" type="parTrans" cxnId="{C517AA9D-395D-42C7-AD8B-DBC9C02FA0E9}">
      <dgm:prSet/>
      <dgm:spPr/>
      <dgm:t>
        <a:bodyPr/>
        <a:lstStyle/>
        <a:p>
          <a:endParaRPr lang="ru-RU"/>
        </a:p>
      </dgm:t>
    </dgm:pt>
    <dgm:pt modelId="{939C6E40-3DF6-45CC-8279-9D9782BF26AA}" type="sibTrans" cxnId="{C517AA9D-395D-42C7-AD8B-DBC9C02FA0E9}">
      <dgm:prSet/>
      <dgm:spPr/>
      <dgm:t>
        <a:bodyPr/>
        <a:lstStyle/>
        <a:p>
          <a:endParaRPr lang="ru-RU"/>
        </a:p>
      </dgm:t>
    </dgm:pt>
    <dgm:pt modelId="{5AB251EE-BECE-4196-B098-D6605025575B}">
      <dgm:prSet phldrT="[Текст]" custT="1"/>
      <dgm:spPr/>
      <dgm:t>
        <a:bodyPr/>
        <a:lstStyle/>
        <a:p>
          <a:r>
            <a:rPr lang="ru-RU" sz="6000" dirty="0" smtClean="0"/>
            <a:t>?</a:t>
          </a:r>
          <a:endParaRPr lang="ru-RU" sz="6000" dirty="0"/>
        </a:p>
      </dgm:t>
    </dgm:pt>
    <dgm:pt modelId="{E92284BB-C81F-46AE-82A9-1EF326CDAEF7}" type="parTrans" cxnId="{2B935410-FA11-45BA-9908-B393A0E7E6A7}">
      <dgm:prSet/>
      <dgm:spPr/>
      <dgm:t>
        <a:bodyPr/>
        <a:lstStyle/>
        <a:p>
          <a:endParaRPr lang="ru-RU"/>
        </a:p>
      </dgm:t>
    </dgm:pt>
    <dgm:pt modelId="{B5904C9B-CD3A-4215-A4F2-E6DB95336C91}" type="sibTrans" cxnId="{2B935410-FA11-45BA-9908-B393A0E7E6A7}">
      <dgm:prSet/>
      <dgm:spPr/>
      <dgm:t>
        <a:bodyPr/>
        <a:lstStyle/>
        <a:p>
          <a:endParaRPr lang="ru-RU"/>
        </a:p>
      </dgm:t>
    </dgm:pt>
    <dgm:pt modelId="{5109FDBF-EF1D-44B2-914B-DBE82F348521}">
      <dgm:prSet custT="1"/>
      <dgm:spPr/>
      <dgm:t>
        <a:bodyPr/>
        <a:lstStyle/>
        <a:p>
          <a:r>
            <a:rPr lang="ru-RU" sz="6000" dirty="0" smtClean="0"/>
            <a:t>?</a:t>
          </a:r>
          <a:endParaRPr lang="ru-RU" sz="6000" dirty="0"/>
        </a:p>
      </dgm:t>
    </dgm:pt>
    <dgm:pt modelId="{F1EF7C55-D1F5-49D1-B11C-C50AB5AD5AEA}" type="parTrans" cxnId="{6EFFD18E-3DAE-4036-893A-2C7A73EDE762}">
      <dgm:prSet/>
      <dgm:spPr/>
      <dgm:t>
        <a:bodyPr/>
        <a:lstStyle/>
        <a:p>
          <a:endParaRPr lang="ru-RU"/>
        </a:p>
      </dgm:t>
    </dgm:pt>
    <dgm:pt modelId="{CF6820D5-74B1-4B73-BC85-237E825229CE}" type="sibTrans" cxnId="{6EFFD18E-3DAE-4036-893A-2C7A73EDE762}">
      <dgm:prSet/>
      <dgm:spPr/>
      <dgm:t>
        <a:bodyPr/>
        <a:lstStyle/>
        <a:p>
          <a:endParaRPr lang="ru-RU"/>
        </a:p>
      </dgm:t>
    </dgm:pt>
    <dgm:pt modelId="{F0227E01-4B35-45D1-954F-61F37B2B3E4D}">
      <dgm:prSet custT="1"/>
      <dgm:spPr/>
      <dgm:t>
        <a:bodyPr/>
        <a:lstStyle/>
        <a:p>
          <a:r>
            <a:rPr lang="ru-RU" sz="6000" dirty="0" smtClean="0"/>
            <a:t>?</a:t>
          </a:r>
          <a:endParaRPr lang="ru-RU" sz="6000" dirty="0"/>
        </a:p>
      </dgm:t>
    </dgm:pt>
    <dgm:pt modelId="{B6C71403-AFBC-487F-9A71-52E09FFD1D39}" type="parTrans" cxnId="{896D2DE4-BC83-4BDA-A062-DDC8BF44C341}">
      <dgm:prSet/>
      <dgm:spPr/>
      <dgm:t>
        <a:bodyPr/>
        <a:lstStyle/>
        <a:p>
          <a:endParaRPr lang="ru-RU"/>
        </a:p>
      </dgm:t>
    </dgm:pt>
    <dgm:pt modelId="{B0D58A31-F592-48E3-87B6-681A0DF2415D}" type="sibTrans" cxnId="{896D2DE4-BC83-4BDA-A062-DDC8BF44C341}">
      <dgm:prSet/>
      <dgm:spPr/>
      <dgm:t>
        <a:bodyPr/>
        <a:lstStyle/>
        <a:p>
          <a:endParaRPr lang="ru-RU"/>
        </a:p>
      </dgm:t>
    </dgm:pt>
    <dgm:pt modelId="{781C331F-BAE9-408F-824E-1044EC8E2255}" type="pres">
      <dgm:prSet presAssocID="{D7B207BC-AB8B-46F7-B43A-79EEFE46596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C2577F-8730-419A-8338-FEBECDB4F010}" type="pres">
      <dgm:prSet presAssocID="{6D072500-032C-40D6-BE1B-B179BB2DD62C}" presName="centerShape" presStyleLbl="node0" presStyleIdx="0" presStyleCnt="1" custScaleX="130947"/>
      <dgm:spPr/>
      <dgm:t>
        <a:bodyPr/>
        <a:lstStyle/>
        <a:p>
          <a:endParaRPr lang="ru-RU"/>
        </a:p>
      </dgm:t>
    </dgm:pt>
    <dgm:pt modelId="{20AC4E7F-BF0E-417F-9504-355F21336542}" type="pres">
      <dgm:prSet presAssocID="{2A47BA0B-0D66-4CDA-9D53-CD481B20D2FC}" presName="parTrans" presStyleLbl="sibTrans2D1" presStyleIdx="0" presStyleCnt="6"/>
      <dgm:spPr/>
      <dgm:t>
        <a:bodyPr/>
        <a:lstStyle/>
        <a:p>
          <a:endParaRPr lang="ru-RU"/>
        </a:p>
      </dgm:t>
    </dgm:pt>
    <dgm:pt modelId="{B43156D3-CFD3-4DC1-A76C-C68078EB7C2F}" type="pres">
      <dgm:prSet presAssocID="{2A47BA0B-0D66-4CDA-9D53-CD481B20D2FC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34D878A4-09F0-4EF3-8BCF-1E833C17E427}" type="pres">
      <dgm:prSet presAssocID="{CA3DDEC1-B7C1-4819-8822-E5DDB46B7A37}" presName="node" presStyleLbl="node1" presStyleIdx="0" presStyleCnt="6" custRadScaleRad="100204" custRadScaleInc="8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D3A5E0-CAFD-49E5-9BC7-53CDDC753075}" type="pres">
      <dgm:prSet presAssocID="{7F317B72-5791-426E-BE59-E7FAC43E3ABC}" presName="parTrans" presStyleLbl="sibTrans2D1" presStyleIdx="1" presStyleCnt="6"/>
      <dgm:spPr/>
      <dgm:t>
        <a:bodyPr/>
        <a:lstStyle/>
        <a:p>
          <a:endParaRPr lang="ru-RU"/>
        </a:p>
      </dgm:t>
    </dgm:pt>
    <dgm:pt modelId="{3EF63EF1-A432-4284-8378-669D63332D0C}" type="pres">
      <dgm:prSet presAssocID="{7F317B72-5791-426E-BE59-E7FAC43E3ABC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6F990019-74BB-49FD-B03C-B44558C125C3}" type="pres">
      <dgm:prSet presAssocID="{95382CBE-7CF6-4527-8944-AE4C8306E640}" presName="node" presStyleLbl="node1" presStyleIdx="1" presStyleCnt="6" custRadScaleRad="117360" custRadScaleInc="43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666A7F-0BB9-45A1-B4C7-977D63DA815B}" type="pres">
      <dgm:prSet presAssocID="{F1264256-C127-4AD4-BCA6-09E3D672D2D0}" presName="parTrans" presStyleLbl="sibTrans2D1" presStyleIdx="2" presStyleCnt="6"/>
      <dgm:spPr/>
      <dgm:t>
        <a:bodyPr/>
        <a:lstStyle/>
        <a:p>
          <a:endParaRPr lang="ru-RU"/>
        </a:p>
      </dgm:t>
    </dgm:pt>
    <dgm:pt modelId="{A1DB2972-3EC6-4564-9116-E19B0C3132FC}" type="pres">
      <dgm:prSet presAssocID="{F1264256-C127-4AD4-BCA6-09E3D672D2D0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5A38D3FC-6664-4DD3-A140-DA644AF6A32D}" type="pres">
      <dgm:prSet presAssocID="{FE035BCB-2001-44BC-85F1-B4769600F3DD}" presName="node" presStyleLbl="node1" presStyleIdx="2" presStyleCnt="6" custRadScaleRad="102391" custRadScaleInc="1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562F00-5512-4404-84F3-FB9C9AADA94A}" type="pres">
      <dgm:prSet presAssocID="{F1EF7C55-D1F5-49D1-B11C-C50AB5AD5AEA}" presName="parTrans" presStyleLbl="sibTrans2D1" presStyleIdx="3" presStyleCnt="6"/>
      <dgm:spPr/>
      <dgm:t>
        <a:bodyPr/>
        <a:lstStyle/>
        <a:p>
          <a:endParaRPr lang="ru-RU"/>
        </a:p>
      </dgm:t>
    </dgm:pt>
    <dgm:pt modelId="{DC9B90F4-2465-471F-A597-37E66C2CB639}" type="pres">
      <dgm:prSet presAssocID="{F1EF7C55-D1F5-49D1-B11C-C50AB5AD5AEA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9FAAD225-0262-4FF4-8742-6E15ACFA768A}" type="pres">
      <dgm:prSet presAssocID="{5109FDBF-EF1D-44B2-914B-DBE82F34852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989F0-69FE-480D-900C-F8304A9D7EDD}" type="pres">
      <dgm:prSet presAssocID="{B6C71403-AFBC-487F-9A71-52E09FFD1D39}" presName="parTrans" presStyleLbl="sibTrans2D1" presStyleIdx="4" presStyleCnt="6"/>
      <dgm:spPr/>
      <dgm:t>
        <a:bodyPr/>
        <a:lstStyle/>
        <a:p>
          <a:endParaRPr lang="ru-RU"/>
        </a:p>
      </dgm:t>
    </dgm:pt>
    <dgm:pt modelId="{070A9B53-6E19-4C49-8591-7CAB3751A9AB}" type="pres">
      <dgm:prSet presAssocID="{B6C71403-AFBC-487F-9A71-52E09FFD1D39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BDDB9B40-594C-427A-A319-5A3E40C646C1}" type="pres">
      <dgm:prSet presAssocID="{F0227E01-4B35-45D1-954F-61F37B2B3E4D}" presName="node" presStyleLbl="node1" presStyleIdx="4" presStyleCnt="6" custRadScaleRad="106356" custRadScaleInc="2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F1DA8-FEE2-4315-A5F1-AFF9D0CC57DD}" type="pres">
      <dgm:prSet presAssocID="{E92284BB-C81F-46AE-82A9-1EF326CDAEF7}" presName="parTrans" presStyleLbl="sibTrans2D1" presStyleIdx="5" presStyleCnt="6"/>
      <dgm:spPr/>
      <dgm:t>
        <a:bodyPr/>
        <a:lstStyle/>
        <a:p>
          <a:endParaRPr lang="ru-RU"/>
        </a:p>
      </dgm:t>
    </dgm:pt>
    <dgm:pt modelId="{7041BD6E-ED11-46EB-8468-1B4C7C392E63}" type="pres">
      <dgm:prSet presAssocID="{E92284BB-C81F-46AE-82A9-1EF326CDAEF7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F9C1CA62-45E4-4AE0-8DDA-8C9285F0A861}" type="pres">
      <dgm:prSet presAssocID="{5AB251EE-BECE-4196-B098-D6605025575B}" presName="node" presStyleLbl="node1" presStyleIdx="5" presStyleCnt="6" custRadScaleRad="117447" custRadScaleInc="-9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E170BC-E5E8-4033-AFD2-7912D7206FB5}" type="presOf" srcId="{FE035BCB-2001-44BC-85F1-B4769600F3DD}" destId="{5A38D3FC-6664-4DD3-A140-DA644AF6A32D}" srcOrd="0" destOrd="0" presId="urn:microsoft.com/office/officeart/2005/8/layout/radial5"/>
    <dgm:cxn modelId="{C517AA9D-395D-42C7-AD8B-DBC9C02FA0E9}" srcId="{6D072500-032C-40D6-BE1B-B179BB2DD62C}" destId="{FE035BCB-2001-44BC-85F1-B4769600F3DD}" srcOrd="2" destOrd="0" parTransId="{F1264256-C127-4AD4-BCA6-09E3D672D2D0}" sibTransId="{939C6E40-3DF6-45CC-8279-9D9782BF26AA}"/>
    <dgm:cxn modelId="{4E926CC8-E346-4099-8770-EFD512B8F2DE}" type="presOf" srcId="{F1264256-C127-4AD4-BCA6-09E3D672D2D0}" destId="{A1DB2972-3EC6-4564-9116-E19B0C3132FC}" srcOrd="1" destOrd="0" presId="urn:microsoft.com/office/officeart/2005/8/layout/radial5"/>
    <dgm:cxn modelId="{6E82765C-09F6-4E92-A5D6-D0D4FED4E2CD}" type="presOf" srcId="{B6C71403-AFBC-487F-9A71-52E09FFD1D39}" destId="{AFC989F0-69FE-480D-900C-F8304A9D7EDD}" srcOrd="0" destOrd="0" presId="urn:microsoft.com/office/officeart/2005/8/layout/radial5"/>
    <dgm:cxn modelId="{9657CDE4-60E4-4C40-80BE-C5F996765538}" type="presOf" srcId="{5AB251EE-BECE-4196-B098-D6605025575B}" destId="{F9C1CA62-45E4-4AE0-8DDA-8C9285F0A861}" srcOrd="0" destOrd="0" presId="urn:microsoft.com/office/officeart/2005/8/layout/radial5"/>
    <dgm:cxn modelId="{34530572-A69A-4484-9BA4-BE9B3B0AA108}" type="presOf" srcId="{2A47BA0B-0D66-4CDA-9D53-CD481B20D2FC}" destId="{20AC4E7F-BF0E-417F-9504-355F21336542}" srcOrd="0" destOrd="0" presId="urn:microsoft.com/office/officeart/2005/8/layout/radial5"/>
    <dgm:cxn modelId="{6EFFD18E-3DAE-4036-893A-2C7A73EDE762}" srcId="{6D072500-032C-40D6-BE1B-B179BB2DD62C}" destId="{5109FDBF-EF1D-44B2-914B-DBE82F348521}" srcOrd="3" destOrd="0" parTransId="{F1EF7C55-D1F5-49D1-B11C-C50AB5AD5AEA}" sibTransId="{CF6820D5-74B1-4B73-BC85-237E825229CE}"/>
    <dgm:cxn modelId="{7A6728B7-9FB4-4C88-AD4E-DB6A6022D9FF}" type="presOf" srcId="{B6C71403-AFBC-487F-9A71-52E09FFD1D39}" destId="{070A9B53-6E19-4C49-8591-7CAB3751A9AB}" srcOrd="1" destOrd="0" presId="urn:microsoft.com/office/officeart/2005/8/layout/radial5"/>
    <dgm:cxn modelId="{896D2DE4-BC83-4BDA-A062-DDC8BF44C341}" srcId="{6D072500-032C-40D6-BE1B-B179BB2DD62C}" destId="{F0227E01-4B35-45D1-954F-61F37B2B3E4D}" srcOrd="4" destOrd="0" parTransId="{B6C71403-AFBC-487F-9A71-52E09FFD1D39}" sibTransId="{B0D58A31-F592-48E3-87B6-681A0DF2415D}"/>
    <dgm:cxn modelId="{82169139-9F72-47A3-A917-ACFDFFE2AC19}" type="presOf" srcId="{5109FDBF-EF1D-44B2-914B-DBE82F348521}" destId="{9FAAD225-0262-4FF4-8742-6E15ACFA768A}" srcOrd="0" destOrd="0" presId="urn:microsoft.com/office/officeart/2005/8/layout/radial5"/>
    <dgm:cxn modelId="{4377A1FE-FFAC-43C4-B1F5-41A40C5F6D25}" type="presOf" srcId="{CA3DDEC1-B7C1-4819-8822-E5DDB46B7A37}" destId="{34D878A4-09F0-4EF3-8BCF-1E833C17E427}" srcOrd="0" destOrd="0" presId="urn:microsoft.com/office/officeart/2005/8/layout/radial5"/>
    <dgm:cxn modelId="{B069FA53-C339-4532-B3B6-D0A81F9D928F}" type="presOf" srcId="{7F317B72-5791-426E-BE59-E7FAC43E3ABC}" destId="{3EF63EF1-A432-4284-8378-669D63332D0C}" srcOrd="1" destOrd="0" presId="urn:microsoft.com/office/officeart/2005/8/layout/radial5"/>
    <dgm:cxn modelId="{E73004D6-25D7-4405-A671-C4536D25A5DF}" type="presOf" srcId="{F0227E01-4B35-45D1-954F-61F37B2B3E4D}" destId="{BDDB9B40-594C-427A-A319-5A3E40C646C1}" srcOrd="0" destOrd="0" presId="urn:microsoft.com/office/officeart/2005/8/layout/radial5"/>
    <dgm:cxn modelId="{851BF16B-812E-4454-A6FC-0D0B5A0C196F}" type="presOf" srcId="{7F317B72-5791-426E-BE59-E7FAC43E3ABC}" destId="{81D3A5E0-CAFD-49E5-9BC7-53CDDC753075}" srcOrd="0" destOrd="0" presId="urn:microsoft.com/office/officeart/2005/8/layout/radial5"/>
    <dgm:cxn modelId="{43630AF6-BBB4-4F35-8CF3-2A5AEF99DC10}" type="presOf" srcId="{E92284BB-C81F-46AE-82A9-1EF326CDAEF7}" destId="{39FF1DA8-FEE2-4315-A5F1-AFF9D0CC57DD}" srcOrd="0" destOrd="0" presId="urn:microsoft.com/office/officeart/2005/8/layout/radial5"/>
    <dgm:cxn modelId="{3D61DCF2-617B-49B4-9E15-D68103AEA7F1}" type="presOf" srcId="{D7B207BC-AB8B-46F7-B43A-79EEFE465964}" destId="{781C331F-BAE9-408F-824E-1044EC8E2255}" srcOrd="0" destOrd="0" presId="urn:microsoft.com/office/officeart/2005/8/layout/radial5"/>
    <dgm:cxn modelId="{0256F882-234D-41B0-8652-5F533EC275DC}" type="presOf" srcId="{2A47BA0B-0D66-4CDA-9D53-CD481B20D2FC}" destId="{B43156D3-CFD3-4DC1-A76C-C68078EB7C2F}" srcOrd="1" destOrd="0" presId="urn:microsoft.com/office/officeart/2005/8/layout/radial5"/>
    <dgm:cxn modelId="{18047F7D-51AC-4A2A-9F5A-DFE8D8CB3157}" type="presOf" srcId="{E92284BB-C81F-46AE-82A9-1EF326CDAEF7}" destId="{7041BD6E-ED11-46EB-8468-1B4C7C392E63}" srcOrd="1" destOrd="0" presId="urn:microsoft.com/office/officeart/2005/8/layout/radial5"/>
    <dgm:cxn modelId="{68FB0597-B63B-4624-810F-791F3CC60E64}" type="presOf" srcId="{6D072500-032C-40D6-BE1B-B179BB2DD62C}" destId="{5BC2577F-8730-419A-8338-FEBECDB4F010}" srcOrd="0" destOrd="0" presId="urn:microsoft.com/office/officeart/2005/8/layout/radial5"/>
    <dgm:cxn modelId="{2466A1FC-E402-441E-89EA-139B0DDB5F92}" type="presOf" srcId="{F1264256-C127-4AD4-BCA6-09E3D672D2D0}" destId="{D8666A7F-0BB9-45A1-B4C7-977D63DA815B}" srcOrd="0" destOrd="0" presId="urn:microsoft.com/office/officeart/2005/8/layout/radial5"/>
    <dgm:cxn modelId="{C7D41F71-A61E-4128-9318-154A623A1D6E}" type="presOf" srcId="{95382CBE-7CF6-4527-8944-AE4C8306E640}" destId="{6F990019-74BB-49FD-B03C-B44558C125C3}" srcOrd="0" destOrd="0" presId="urn:microsoft.com/office/officeart/2005/8/layout/radial5"/>
    <dgm:cxn modelId="{02000C5C-6916-4F21-A2C2-FF2442900795}" type="presOf" srcId="{F1EF7C55-D1F5-49D1-B11C-C50AB5AD5AEA}" destId="{DC9B90F4-2465-471F-A597-37E66C2CB639}" srcOrd="1" destOrd="0" presId="urn:microsoft.com/office/officeart/2005/8/layout/radial5"/>
    <dgm:cxn modelId="{2B935410-FA11-45BA-9908-B393A0E7E6A7}" srcId="{6D072500-032C-40D6-BE1B-B179BB2DD62C}" destId="{5AB251EE-BECE-4196-B098-D6605025575B}" srcOrd="5" destOrd="0" parTransId="{E92284BB-C81F-46AE-82A9-1EF326CDAEF7}" sibTransId="{B5904C9B-CD3A-4215-A4F2-E6DB95336C91}"/>
    <dgm:cxn modelId="{411E015F-AD1C-4E51-88DD-0CE174BB8BD5}" srcId="{6D072500-032C-40D6-BE1B-B179BB2DD62C}" destId="{95382CBE-7CF6-4527-8944-AE4C8306E640}" srcOrd="1" destOrd="0" parTransId="{7F317B72-5791-426E-BE59-E7FAC43E3ABC}" sibTransId="{5ACDE7FE-3465-4672-9C76-7430954C6C45}"/>
    <dgm:cxn modelId="{85E1A3C4-5D3A-486B-8A84-D923C835E0E9}" srcId="{D7B207BC-AB8B-46F7-B43A-79EEFE465964}" destId="{6D072500-032C-40D6-BE1B-B179BB2DD62C}" srcOrd="0" destOrd="0" parTransId="{AECD940D-81AA-4576-8A08-8220529183D4}" sibTransId="{452978D5-B553-4A1B-843E-09E808E68DC8}"/>
    <dgm:cxn modelId="{731FE272-2521-4A64-8D9A-8D5F64C10DC0}" srcId="{6D072500-032C-40D6-BE1B-B179BB2DD62C}" destId="{CA3DDEC1-B7C1-4819-8822-E5DDB46B7A37}" srcOrd="0" destOrd="0" parTransId="{2A47BA0B-0D66-4CDA-9D53-CD481B20D2FC}" sibTransId="{BEFEC56E-E6CB-422F-BA2D-FFA150B7CAC9}"/>
    <dgm:cxn modelId="{083CFCB2-6CB6-49CC-876E-2008113556AF}" type="presOf" srcId="{F1EF7C55-D1F5-49D1-B11C-C50AB5AD5AEA}" destId="{05562F00-5512-4404-84F3-FB9C9AADA94A}" srcOrd="0" destOrd="0" presId="urn:microsoft.com/office/officeart/2005/8/layout/radial5"/>
    <dgm:cxn modelId="{7D4E5F69-C124-4663-8709-FBDE0545BC04}" type="presParOf" srcId="{781C331F-BAE9-408F-824E-1044EC8E2255}" destId="{5BC2577F-8730-419A-8338-FEBECDB4F010}" srcOrd="0" destOrd="0" presId="urn:microsoft.com/office/officeart/2005/8/layout/radial5"/>
    <dgm:cxn modelId="{0BB22E17-B8CF-4BF2-A8D6-E854C5B83B24}" type="presParOf" srcId="{781C331F-BAE9-408F-824E-1044EC8E2255}" destId="{20AC4E7F-BF0E-417F-9504-355F21336542}" srcOrd="1" destOrd="0" presId="urn:microsoft.com/office/officeart/2005/8/layout/radial5"/>
    <dgm:cxn modelId="{60ECC87A-6685-4C3C-9D5C-A5F82A541D46}" type="presParOf" srcId="{20AC4E7F-BF0E-417F-9504-355F21336542}" destId="{B43156D3-CFD3-4DC1-A76C-C68078EB7C2F}" srcOrd="0" destOrd="0" presId="urn:microsoft.com/office/officeart/2005/8/layout/radial5"/>
    <dgm:cxn modelId="{0C12AA88-207E-48FF-8310-93C543602B65}" type="presParOf" srcId="{781C331F-BAE9-408F-824E-1044EC8E2255}" destId="{34D878A4-09F0-4EF3-8BCF-1E833C17E427}" srcOrd="2" destOrd="0" presId="urn:microsoft.com/office/officeart/2005/8/layout/radial5"/>
    <dgm:cxn modelId="{B0E04F70-A8FF-4E05-B46C-7AB3FB2FADDC}" type="presParOf" srcId="{781C331F-BAE9-408F-824E-1044EC8E2255}" destId="{81D3A5E0-CAFD-49E5-9BC7-53CDDC753075}" srcOrd="3" destOrd="0" presId="urn:microsoft.com/office/officeart/2005/8/layout/radial5"/>
    <dgm:cxn modelId="{8E05F365-CF24-4AED-B7DB-8EA0D34E43DD}" type="presParOf" srcId="{81D3A5E0-CAFD-49E5-9BC7-53CDDC753075}" destId="{3EF63EF1-A432-4284-8378-669D63332D0C}" srcOrd="0" destOrd="0" presId="urn:microsoft.com/office/officeart/2005/8/layout/radial5"/>
    <dgm:cxn modelId="{228860C8-CC0C-499C-8CA6-2274B1B5D932}" type="presParOf" srcId="{781C331F-BAE9-408F-824E-1044EC8E2255}" destId="{6F990019-74BB-49FD-B03C-B44558C125C3}" srcOrd="4" destOrd="0" presId="urn:microsoft.com/office/officeart/2005/8/layout/radial5"/>
    <dgm:cxn modelId="{31293E94-DABB-43B9-BF94-2E364C96B7A6}" type="presParOf" srcId="{781C331F-BAE9-408F-824E-1044EC8E2255}" destId="{D8666A7F-0BB9-45A1-B4C7-977D63DA815B}" srcOrd="5" destOrd="0" presId="urn:microsoft.com/office/officeart/2005/8/layout/radial5"/>
    <dgm:cxn modelId="{76DF8536-519E-4364-B4C7-9F1C71167330}" type="presParOf" srcId="{D8666A7F-0BB9-45A1-B4C7-977D63DA815B}" destId="{A1DB2972-3EC6-4564-9116-E19B0C3132FC}" srcOrd="0" destOrd="0" presId="urn:microsoft.com/office/officeart/2005/8/layout/radial5"/>
    <dgm:cxn modelId="{A42C72F6-D569-423E-8A32-D20394022040}" type="presParOf" srcId="{781C331F-BAE9-408F-824E-1044EC8E2255}" destId="{5A38D3FC-6664-4DD3-A140-DA644AF6A32D}" srcOrd="6" destOrd="0" presId="urn:microsoft.com/office/officeart/2005/8/layout/radial5"/>
    <dgm:cxn modelId="{D3CF4DA5-3524-44B3-8C04-6278B6D22082}" type="presParOf" srcId="{781C331F-BAE9-408F-824E-1044EC8E2255}" destId="{05562F00-5512-4404-84F3-FB9C9AADA94A}" srcOrd="7" destOrd="0" presId="urn:microsoft.com/office/officeart/2005/8/layout/radial5"/>
    <dgm:cxn modelId="{D30D8AFB-8E8B-4DCA-93DB-EFD7DD6D33A4}" type="presParOf" srcId="{05562F00-5512-4404-84F3-FB9C9AADA94A}" destId="{DC9B90F4-2465-471F-A597-37E66C2CB639}" srcOrd="0" destOrd="0" presId="urn:microsoft.com/office/officeart/2005/8/layout/radial5"/>
    <dgm:cxn modelId="{1018A970-0C7D-47BE-9AC9-5BE35B4D73A7}" type="presParOf" srcId="{781C331F-BAE9-408F-824E-1044EC8E2255}" destId="{9FAAD225-0262-4FF4-8742-6E15ACFA768A}" srcOrd="8" destOrd="0" presId="urn:microsoft.com/office/officeart/2005/8/layout/radial5"/>
    <dgm:cxn modelId="{4CE6141C-E1BB-46D4-80B3-F33F710BF3DC}" type="presParOf" srcId="{781C331F-BAE9-408F-824E-1044EC8E2255}" destId="{AFC989F0-69FE-480D-900C-F8304A9D7EDD}" srcOrd="9" destOrd="0" presId="urn:microsoft.com/office/officeart/2005/8/layout/radial5"/>
    <dgm:cxn modelId="{E236E25E-7EA6-4071-8411-F218254E8A7F}" type="presParOf" srcId="{AFC989F0-69FE-480D-900C-F8304A9D7EDD}" destId="{070A9B53-6E19-4C49-8591-7CAB3751A9AB}" srcOrd="0" destOrd="0" presId="urn:microsoft.com/office/officeart/2005/8/layout/radial5"/>
    <dgm:cxn modelId="{51EC2402-A89E-4ED3-B1CB-61EA86D1ECB9}" type="presParOf" srcId="{781C331F-BAE9-408F-824E-1044EC8E2255}" destId="{BDDB9B40-594C-427A-A319-5A3E40C646C1}" srcOrd="10" destOrd="0" presId="urn:microsoft.com/office/officeart/2005/8/layout/radial5"/>
    <dgm:cxn modelId="{68F32543-4387-4660-8DC1-E756FE8B7F9A}" type="presParOf" srcId="{781C331F-BAE9-408F-824E-1044EC8E2255}" destId="{39FF1DA8-FEE2-4315-A5F1-AFF9D0CC57DD}" srcOrd="11" destOrd="0" presId="urn:microsoft.com/office/officeart/2005/8/layout/radial5"/>
    <dgm:cxn modelId="{980CEC79-3D1C-4528-9E06-F97589794D54}" type="presParOf" srcId="{39FF1DA8-FEE2-4315-A5F1-AFF9D0CC57DD}" destId="{7041BD6E-ED11-46EB-8468-1B4C7C392E63}" srcOrd="0" destOrd="0" presId="urn:microsoft.com/office/officeart/2005/8/layout/radial5"/>
    <dgm:cxn modelId="{CA73FB3A-CB7C-4B34-AC66-151F788EC4A2}" type="presParOf" srcId="{781C331F-BAE9-408F-824E-1044EC8E2255}" destId="{F9C1CA62-45E4-4AE0-8DDA-8C9285F0A861}" srcOrd="12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0724C5-54D4-4B62-B59A-9E0163470582}" type="doc">
      <dgm:prSet loTypeId="urn:microsoft.com/office/officeart/2005/8/layout/vList4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E97DFC0-323F-49C8-9BAD-DE5B7961BB1A}">
      <dgm:prSet phldrT="[Текст]"/>
      <dgm:spPr/>
      <dgm:t>
        <a:bodyPr/>
        <a:lstStyle/>
        <a:p>
          <a:r>
            <a:rPr lang="ru-RU" dirty="0" smtClean="0"/>
            <a:t>Каменные орудия</a:t>
          </a:r>
          <a:endParaRPr lang="ru-RU" dirty="0"/>
        </a:p>
      </dgm:t>
    </dgm:pt>
    <dgm:pt modelId="{51656C41-09C0-4CCB-A57F-7129ADC18A78}" type="parTrans" cxnId="{DC9D4DE9-3886-4C29-AAC8-F874BE1FC8EF}">
      <dgm:prSet/>
      <dgm:spPr/>
      <dgm:t>
        <a:bodyPr/>
        <a:lstStyle/>
        <a:p>
          <a:endParaRPr lang="ru-RU"/>
        </a:p>
      </dgm:t>
    </dgm:pt>
    <dgm:pt modelId="{D490E7BC-40E2-481D-A75C-B18948915055}" type="sibTrans" cxnId="{DC9D4DE9-3886-4C29-AAC8-F874BE1FC8EF}">
      <dgm:prSet/>
      <dgm:spPr/>
      <dgm:t>
        <a:bodyPr/>
        <a:lstStyle/>
        <a:p>
          <a:endParaRPr lang="ru-RU"/>
        </a:p>
      </dgm:t>
    </dgm:pt>
    <dgm:pt modelId="{7269844E-48C5-43F8-911E-6F0709E79923}">
      <dgm:prSet phldrT="[Текст]"/>
      <dgm:spPr/>
      <dgm:t>
        <a:bodyPr/>
        <a:lstStyle/>
        <a:p>
          <a:r>
            <a:rPr lang="ru-RU" dirty="0" smtClean="0"/>
            <a:t>Орудия из кости</a:t>
          </a:r>
          <a:endParaRPr lang="ru-RU" dirty="0"/>
        </a:p>
      </dgm:t>
    </dgm:pt>
    <dgm:pt modelId="{C721ABF8-7513-425A-9D13-8650DC4A4450}" type="parTrans" cxnId="{77A332F0-4936-4A97-A317-91F7054D9493}">
      <dgm:prSet/>
      <dgm:spPr/>
      <dgm:t>
        <a:bodyPr/>
        <a:lstStyle/>
        <a:p>
          <a:endParaRPr lang="ru-RU"/>
        </a:p>
      </dgm:t>
    </dgm:pt>
    <dgm:pt modelId="{ABAC1D22-207D-41FE-AFFA-07201F1C2E0E}" type="sibTrans" cxnId="{77A332F0-4936-4A97-A317-91F7054D9493}">
      <dgm:prSet/>
      <dgm:spPr/>
      <dgm:t>
        <a:bodyPr/>
        <a:lstStyle/>
        <a:p>
          <a:endParaRPr lang="ru-RU"/>
        </a:p>
      </dgm:t>
    </dgm:pt>
    <dgm:pt modelId="{BCBADD46-4547-4C5B-B0E5-4921213B06C9}">
      <dgm:prSet phldrT="[Текст]"/>
      <dgm:spPr/>
      <dgm:t>
        <a:bodyPr/>
        <a:lstStyle/>
        <a:p>
          <a:r>
            <a:rPr lang="ru-RU" dirty="0" smtClean="0"/>
            <a:t>Орудия из дерева</a:t>
          </a:r>
          <a:endParaRPr lang="ru-RU" dirty="0"/>
        </a:p>
      </dgm:t>
    </dgm:pt>
    <dgm:pt modelId="{DB069392-163E-4C09-B35D-23F47F696FFB}" type="parTrans" cxnId="{BC11264F-029C-445F-A741-24D7E0F1A6B4}">
      <dgm:prSet/>
      <dgm:spPr/>
      <dgm:t>
        <a:bodyPr/>
        <a:lstStyle/>
        <a:p>
          <a:endParaRPr lang="ru-RU"/>
        </a:p>
      </dgm:t>
    </dgm:pt>
    <dgm:pt modelId="{E8A2D616-00F7-40C5-B4A6-DDF4075A0B2C}" type="sibTrans" cxnId="{BC11264F-029C-445F-A741-24D7E0F1A6B4}">
      <dgm:prSet/>
      <dgm:spPr/>
      <dgm:t>
        <a:bodyPr/>
        <a:lstStyle/>
        <a:p>
          <a:endParaRPr lang="ru-RU"/>
        </a:p>
      </dgm:t>
    </dgm:pt>
    <dgm:pt modelId="{685A9FE8-5C99-45FB-A165-9DFC2BC0C46B}" type="pres">
      <dgm:prSet presAssocID="{8B0724C5-54D4-4B62-B59A-9E0163470582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29C1BD-4EE4-41FC-84B6-E26908539EC4}" type="pres">
      <dgm:prSet presAssocID="{DE97DFC0-323F-49C8-9BAD-DE5B7961BB1A}" presName="comp" presStyleCnt="0"/>
      <dgm:spPr/>
    </dgm:pt>
    <dgm:pt modelId="{17E316E3-F9FD-4414-BB40-39FF519FE1A4}" type="pres">
      <dgm:prSet presAssocID="{DE97DFC0-323F-49C8-9BAD-DE5B7961BB1A}" presName="box" presStyleLbl="node1" presStyleIdx="0" presStyleCnt="3"/>
      <dgm:spPr/>
      <dgm:t>
        <a:bodyPr/>
        <a:lstStyle/>
        <a:p>
          <a:endParaRPr lang="ru-RU"/>
        </a:p>
      </dgm:t>
    </dgm:pt>
    <dgm:pt modelId="{8188DC3B-295E-4475-85C0-F16AC1412E5E}" type="pres">
      <dgm:prSet presAssocID="{DE97DFC0-323F-49C8-9BAD-DE5B7961BB1A}" presName="img" presStyleLbl="fgImgPlace1" presStyleIdx="0" presStyleCnt="3" custScaleX="106356" custScaleY="8863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731E940-53E0-4774-9F66-F1B3A531C311}" type="pres">
      <dgm:prSet presAssocID="{DE97DFC0-323F-49C8-9BAD-DE5B7961BB1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95C827-0B2A-48DF-A91D-EE0D717A6C6D}" type="pres">
      <dgm:prSet presAssocID="{D490E7BC-40E2-481D-A75C-B18948915055}" presName="spacer" presStyleCnt="0"/>
      <dgm:spPr/>
    </dgm:pt>
    <dgm:pt modelId="{5B6ABE82-972A-43AB-953C-09BC8F195495}" type="pres">
      <dgm:prSet presAssocID="{7269844E-48C5-43F8-911E-6F0709E79923}" presName="comp" presStyleCnt="0"/>
      <dgm:spPr/>
    </dgm:pt>
    <dgm:pt modelId="{30584572-1D14-4E06-B720-A376BCC1934B}" type="pres">
      <dgm:prSet presAssocID="{7269844E-48C5-43F8-911E-6F0709E79923}" presName="box" presStyleLbl="node1" presStyleIdx="1" presStyleCnt="3"/>
      <dgm:spPr/>
      <dgm:t>
        <a:bodyPr/>
        <a:lstStyle/>
        <a:p>
          <a:endParaRPr lang="ru-RU"/>
        </a:p>
      </dgm:t>
    </dgm:pt>
    <dgm:pt modelId="{FE6C83E3-64E1-479A-A7F3-D973021F4287}" type="pres">
      <dgm:prSet presAssocID="{7269844E-48C5-43F8-911E-6F0709E79923}" presName="img" presStyleLbl="fgImgPlace1" presStyleIdx="1" presStyleCnt="3" custScaleX="37712" custLinFactNeighborX="-16949" custLinFactNeighborY="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8457576-51B8-4473-A255-D4D485FAF731}" type="pres">
      <dgm:prSet presAssocID="{7269844E-48C5-43F8-911E-6F0709E79923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53564-24B4-425C-AC46-B2DD4C9531D5}" type="pres">
      <dgm:prSet presAssocID="{ABAC1D22-207D-41FE-AFFA-07201F1C2E0E}" presName="spacer" presStyleCnt="0"/>
      <dgm:spPr/>
    </dgm:pt>
    <dgm:pt modelId="{4283436E-DF5F-4F3D-8B4F-9DFEB52BB273}" type="pres">
      <dgm:prSet presAssocID="{BCBADD46-4547-4C5B-B0E5-4921213B06C9}" presName="comp" presStyleCnt="0"/>
      <dgm:spPr/>
    </dgm:pt>
    <dgm:pt modelId="{42409CD1-76D8-4754-AF0E-7A81D49F4542}" type="pres">
      <dgm:prSet presAssocID="{BCBADD46-4547-4C5B-B0E5-4921213B06C9}" presName="box" presStyleLbl="node1" presStyleIdx="2" presStyleCnt="3"/>
      <dgm:spPr/>
      <dgm:t>
        <a:bodyPr/>
        <a:lstStyle/>
        <a:p>
          <a:endParaRPr lang="ru-RU"/>
        </a:p>
      </dgm:t>
    </dgm:pt>
    <dgm:pt modelId="{57EB3889-084C-43C6-B76A-A82B6506CED1}" type="pres">
      <dgm:prSet presAssocID="{BCBADD46-4547-4C5B-B0E5-4921213B06C9}" presName="img" presStyleLbl="fgImgPlace1" presStyleIdx="2" presStyleCnt="3" custScaleX="100001" custScaleY="90909" custLinFactNeighborX="1059" custLinFactNeighborY="3409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12616FED-51CA-49AF-B29F-9B5B8F9B2C96}" type="pres">
      <dgm:prSet presAssocID="{BCBADD46-4547-4C5B-B0E5-4921213B06C9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31A74E-EBA9-448C-9726-E2423D7D0516}" type="presOf" srcId="{8B0724C5-54D4-4B62-B59A-9E0163470582}" destId="{685A9FE8-5C99-45FB-A165-9DFC2BC0C46B}" srcOrd="0" destOrd="0" presId="urn:microsoft.com/office/officeart/2005/8/layout/vList4"/>
    <dgm:cxn modelId="{74E18312-DC61-405A-8F0D-D1ECC009FB90}" type="presOf" srcId="{DE97DFC0-323F-49C8-9BAD-DE5B7961BB1A}" destId="{17E316E3-F9FD-4414-BB40-39FF519FE1A4}" srcOrd="0" destOrd="0" presId="urn:microsoft.com/office/officeart/2005/8/layout/vList4"/>
    <dgm:cxn modelId="{51E8C18B-B001-4D36-BFC5-BE469FC6329B}" type="presOf" srcId="{BCBADD46-4547-4C5B-B0E5-4921213B06C9}" destId="{12616FED-51CA-49AF-B29F-9B5B8F9B2C96}" srcOrd="1" destOrd="0" presId="urn:microsoft.com/office/officeart/2005/8/layout/vList4"/>
    <dgm:cxn modelId="{935A5E74-06EC-40FC-8422-73D8FD1B426D}" type="presOf" srcId="{7269844E-48C5-43F8-911E-6F0709E79923}" destId="{A8457576-51B8-4473-A255-D4D485FAF731}" srcOrd="1" destOrd="0" presId="urn:microsoft.com/office/officeart/2005/8/layout/vList4"/>
    <dgm:cxn modelId="{3989AE89-99B6-47DA-B245-194B4263C0E4}" type="presOf" srcId="{BCBADD46-4547-4C5B-B0E5-4921213B06C9}" destId="{42409CD1-76D8-4754-AF0E-7A81D49F4542}" srcOrd="0" destOrd="0" presId="urn:microsoft.com/office/officeart/2005/8/layout/vList4"/>
    <dgm:cxn modelId="{B721CF82-24E8-4B16-A2D4-C18D6F0488FB}" type="presOf" srcId="{DE97DFC0-323F-49C8-9BAD-DE5B7961BB1A}" destId="{F731E940-53E0-4774-9F66-F1B3A531C311}" srcOrd="1" destOrd="0" presId="urn:microsoft.com/office/officeart/2005/8/layout/vList4"/>
    <dgm:cxn modelId="{77A332F0-4936-4A97-A317-91F7054D9493}" srcId="{8B0724C5-54D4-4B62-B59A-9E0163470582}" destId="{7269844E-48C5-43F8-911E-6F0709E79923}" srcOrd="1" destOrd="0" parTransId="{C721ABF8-7513-425A-9D13-8650DC4A4450}" sibTransId="{ABAC1D22-207D-41FE-AFFA-07201F1C2E0E}"/>
    <dgm:cxn modelId="{BC11264F-029C-445F-A741-24D7E0F1A6B4}" srcId="{8B0724C5-54D4-4B62-B59A-9E0163470582}" destId="{BCBADD46-4547-4C5B-B0E5-4921213B06C9}" srcOrd="2" destOrd="0" parTransId="{DB069392-163E-4C09-B35D-23F47F696FFB}" sibTransId="{E8A2D616-00F7-40C5-B4A6-DDF4075A0B2C}"/>
    <dgm:cxn modelId="{DC9D4DE9-3886-4C29-AAC8-F874BE1FC8EF}" srcId="{8B0724C5-54D4-4B62-B59A-9E0163470582}" destId="{DE97DFC0-323F-49C8-9BAD-DE5B7961BB1A}" srcOrd="0" destOrd="0" parTransId="{51656C41-09C0-4CCB-A57F-7129ADC18A78}" sibTransId="{D490E7BC-40E2-481D-A75C-B18948915055}"/>
    <dgm:cxn modelId="{9B39DCA1-1E38-4271-91B8-8F3C95181EF4}" type="presOf" srcId="{7269844E-48C5-43F8-911E-6F0709E79923}" destId="{30584572-1D14-4E06-B720-A376BCC1934B}" srcOrd="0" destOrd="0" presId="urn:microsoft.com/office/officeart/2005/8/layout/vList4"/>
    <dgm:cxn modelId="{EC31C2CB-BB1E-4FB8-91FE-44205C9D1F08}" type="presParOf" srcId="{685A9FE8-5C99-45FB-A165-9DFC2BC0C46B}" destId="{5829C1BD-4EE4-41FC-84B6-E26908539EC4}" srcOrd="0" destOrd="0" presId="urn:microsoft.com/office/officeart/2005/8/layout/vList4"/>
    <dgm:cxn modelId="{F9BB246A-DD09-4B79-A96D-A9B9983392DB}" type="presParOf" srcId="{5829C1BD-4EE4-41FC-84B6-E26908539EC4}" destId="{17E316E3-F9FD-4414-BB40-39FF519FE1A4}" srcOrd="0" destOrd="0" presId="urn:microsoft.com/office/officeart/2005/8/layout/vList4"/>
    <dgm:cxn modelId="{3DA8BD97-594D-40D9-89FD-6F4589111627}" type="presParOf" srcId="{5829C1BD-4EE4-41FC-84B6-E26908539EC4}" destId="{8188DC3B-295E-4475-85C0-F16AC1412E5E}" srcOrd="1" destOrd="0" presId="urn:microsoft.com/office/officeart/2005/8/layout/vList4"/>
    <dgm:cxn modelId="{A1C287D6-51A4-48C8-9987-9773F7D101A2}" type="presParOf" srcId="{5829C1BD-4EE4-41FC-84B6-E26908539EC4}" destId="{F731E940-53E0-4774-9F66-F1B3A531C311}" srcOrd="2" destOrd="0" presId="urn:microsoft.com/office/officeart/2005/8/layout/vList4"/>
    <dgm:cxn modelId="{AA245110-BB32-4F4D-A24B-E7352DA3F4DF}" type="presParOf" srcId="{685A9FE8-5C99-45FB-A165-9DFC2BC0C46B}" destId="{5695C827-0B2A-48DF-A91D-EE0D717A6C6D}" srcOrd="1" destOrd="0" presId="urn:microsoft.com/office/officeart/2005/8/layout/vList4"/>
    <dgm:cxn modelId="{E4E8EE61-B019-4555-8EC9-6080B06B2EAC}" type="presParOf" srcId="{685A9FE8-5C99-45FB-A165-9DFC2BC0C46B}" destId="{5B6ABE82-972A-43AB-953C-09BC8F195495}" srcOrd="2" destOrd="0" presId="urn:microsoft.com/office/officeart/2005/8/layout/vList4"/>
    <dgm:cxn modelId="{88D20AB7-723B-428F-ADEB-7AC6EF3A6F28}" type="presParOf" srcId="{5B6ABE82-972A-43AB-953C-09BC8F195495}" destId="{30584572-1D14-4E06-B720-A376BCC1934B}" srcOrd="0" destOrd="0" presId="urn:microsoft.com/office/officeart/2005/8/layout/vList4"/>
    <dgm:cxn modelId="{8B2B35F9-FF59-4E20-B896-F2F6D974F833}" type="presParOf" srcId="{5B6ABE82-972A-43AB-953C-09BC8F195495}" destId="{FE6C83E3-64E1-479A-A7F3-D973021F4287}" srcOrd="1" destOrd="0" presId="urn:microsoft.com/office/officeart/2005/8/layout/vList4"/>
    <dgm:cxn modelId="{D08167A4-1B4D-4ABE-A6C5-923894C10E2E}" type="presParOf" srcId="{5B6ABE82-972A-43AB-953C-09BC8F195495}" destId="{A8457576-51B8-4473-A255-D4D485FAF731}" srcOrd="2" destOrd="0" presId="urn:microsoft.com/office/officeart/2005/8/layout/vList4"/>
    <dgm:cxn modelId="{3A06E208-0B65-4793-BC0C-0388ADA2C7D7}" type="presParOf" srcId="{685A9FE8-5C99-45FB-A165-9DFC2BC0C46B}" destId="{13253564-24B4-425C-AC46-B2DD4C9531D5}" srcOrd="3" destOrd="0" presId="urn:microsoft.com/office/officeart/2005/8/layout/vList4"/>
    <dgm:cxn modelId="{58CB5A24-F87E-4D15-9B01-574E5EDFF4DA}" type="presParOf" srcId="{685A9FE8-5C99-45FB-A165-9DFC2BC0C46B}" destId="{4283436E-DF5F-4F3D-8B4F-9DFEB52BB273}" srcOrd="4" destOrd="0" presId="urn:microsoft.com/office/officeart/2005/8/layout/vList4"/>
    <dgm:cxn modelId="{2B097105-C592-4250-986B-B9752730BA05}" type="presParOf" srcId="{4283436E-DF5F-4F3D-8B4F-9DFEB52BB273}" destId="{42409CD1-76D8-4754-AF0E-7A81D49F4542}" srcOrd="0" destOrd="0" presId="urn:microsoft.com/office/officeart/2005/8/layout/vList4"/>
    <dgm:cxn modelId="{4A5FC424-69D4-40AD-99E6-3F262F477ABE}" type="presParOf" srcId="{4283436E-DF5F-4F3D-8B4F-9DFEB52BB273}" destId="{57EB3889-084C-43C6-B76A-A82B6506CED1}" srcOrd="1" destOrd="0" presId="urn:microsoft.com/office/officeart/2005/8/layout/vList4"/>
    <dgm:cxn modelId="{FDAEFC6F-1A5D-48B7-B20B-4B24CFFE7A77}" type="presParOf" srcId="{4283436E-DF5F-4F3D-8B4F-9DFEB52BB273}" destId="{12616FED-51CA-49AF-B29F-9B5B8F9B2C96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ED1E03-8970-4D18-BFFE-63D6515AB535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100C2F-8F47-42D3-97F6-EE474053A9B4}">
      <dgm:prSet phldrT="[Текст]"/>
      <dgm:spPr/>
      <dgm:t>
        <a:bodyPr/>
        <a:lstStyle/>
        <a:p>
          <a:r>
            <a:rPr lang="ru-RU" b="1" u="sng" dirty="0" smtClean="0">
              <a:effectLst/>
            </a:rPr>
            <a:t>Мезолит</a:t>
          </a:r>
        </a:p>
        <a:p>
          <a:r>
            <a:rPr lang="ru-RU" b="1" dirty="0" smtClean="0"/>
            <a:t>12-5 тыс. лет до н.э.</a:t>
          </a:r>
          <a:endParaRPr lang="ru-RU" b="1" dirty="0"/>
        </a:p>
      </dgm:t>
    </dgm:pt>
    <dgm:pt modelId="{3FB487E4-BD48-45AB-9D24-1D2490032067}" type="parTrans" cxnId="{482B0EFA-1AF1-4815-92CA-FAC7D915C467}">
      <dgm:prSet/>
      <dgm:spPr/>
      <dgm:t>
        <a:bodyPr/>
        <a:lstStyle/>
        <a:p>
          <a:endParaRPr lang="ru-RU"/>
        </a:p>
      </dgm:t>
    </dgm:pt>
    <dgm:pt modelId="{1030DEB4-0C18-44C6-88E4-A4AF48CAF8B1}" type="sibTrans" cxnId="{482B0EFA-1AF1-4815-92CA-FAC7D915C467}">
      <dgm:prSet/>
      <dgm:spPr/>
      <dgm:t>
        <a:bodyPr/>
        <a:lstStyle/>
        <a:p>
          <a:endParaRPr lang="ru-RU"/>
        </a:p>
      </dgm:t>
    </dgm:pt>
    <dgm:pt modelId="{D2B8AB4A-0C96-4D48-9618-5B909B676909}">
      <dgm:prSet phldrT="[Текст]"/>
      <dgm:spPr/>
      <dgm:t>
        <a:bodyPr/>
        <a:lstStyle/>
        <a:p>
          <a:r>
            <a:rPr lang="ru-RU" dirty="0" smtClean="0"/>
            <a:t>шлифование</a:t>
          </a:r>
        </a:p>
      </dgm:t>
    </dgm:pt>
    <dgm:pt modelId="{FC7438E2-8819-4838-9DA7-D73CA99DE7DB}" type="parTrans" cxnId="{4772D905-31D7-4701-8A1E-586139F37332}">
      <dgm:prSet/>
      <dgm:spPr/>
      <dgm:t>
        <a:bodyPr/>
        <a:lstStyle/>
        <a:p>
          <a:endParaRPr lang="ru-RU"/>
        </a:p>
      </dgm:t>
    </dgm:pt>
    <dgm:pt modelId="{C6BDA0D9-3428-4F9A-AB35-0D9DA9A26315}" type="sibTrans" cxnId="{4772D905-31D7-4701-8A1E-586139F37332}">
      <dgm:prSet/>
      <dgm:spPr/>
      <dgm:t>
        <a:bodyPr/>
        <a:lstStyle/>
        <a:p>
          <a:endParaRPr lang="ru-RU"/>
        </a:p>
      </dgm:t>
    </dgm:pt>
    <dgm:pt modelId="{05E8BA1A-F592-4682-83B4-2B1C89E8CC1B}">
      <dgm:prSet phldrT="[Текст]"/>
      <dgm:spPr/>
      <dgm:t>
        <a:bodyPr/>
        <a:lstStyle/>
        <a:p>
          <a:r>
            <a:rPr lang="ru-RU" dirty="0" smtClean="0"/>
            <a:t>сверление</a:t>
          </a:r>
          <a:endParaRPr lang="ru-RU" dirty="0"/>
        </a:p>
      </dgm:t>
    </dgm:pt>
    <dgm:pt modelId="{B660311D-4E9D-411E-B200-1AA732F16259}" type="parTrans" cxnId="{BE93947E-3078-4D00-851C-7E629C217470}">
      <dgm:prSet/>
      <dgm:spPr/>
      <dgm:t>
        <a:bodyPr/>
        <a:lstStyle/>
        <a:p>
          <a:endParaRPr lang="ru-RU"/>
        </a:p>
      </dgm:t>
    </dgm:pt>
    <dgm:pt modelId="{98F3ADA6-9593-4EB3-BED5-FE6B362A2B1A}" type="sibTrans" cxnId="{BE93947E-3078-4D00-851C-7E629C217470}">
      <dgm:prSet/>
      <dgm:spPr/>
      <dgm:t>
        <a:bodyPr/>
        <a:lstStyle/>
        <a:p>
          <a:endParaRPr lang="ru-RU"/>
        </a:p>
      </dgm:t>
    </dgm:pt>
    <dgm:pt modelId="{4EFBAB05-54DA-4DC6-BA99-C8B09C5D9A1E}">
      <dgm:prSet phldrT="[Текст]"/>
      <dgm:spPr/>
      <dgm:t>
        <a:bodyPr/>
        <a:lstStyle/>
        <a:p>
          <a:r>
            <a:rPr lang="ru-RU" b="1" u="sng" dirty="0" smtClean="0"/>
            <a:t>Неолит</a:t>
          </a:r>
        </a:p>
        <a:p>
          <a:r>
            <a:rPr lang="ru-RU" b="1" dirty="0" smtClean="0"/>
            <a:t>5 тыс. до н.э.</a:t>
          </a:r>
          <a:endParaRPr lang="ru-RU" b="1" dirty="0"/>
        </a:p>
      </dgm:t>
    </dgm:pt>
    <dgm:pt modelId="{143678C4-45F3-44D1-972F-A83EE120E697}" type="parTrans" cxnId="{BD7E7AEC-C110-4CE8-82C7-1A5E1067E0E2}">
      <dgm:prSet/>
      <dgm:spPr/>
      <dgm:t>
        <a:bodyPr/>
        <a:lstStyle/>
        <a:p>
          <a:endParaRPr lang="ru-RU"/>
        </a:p>
      </dgm:t>
    </dgm:pt>
    <dgm:pt modelId="{5D9425F7-AFF5-4D62-93A9-88E0664C4E88}" type="sibTrans" cxnId="{BD7E7AEC-C110-4CE8-82C7-1A5E1067E0E2}">
      <dgm:prSet/>
      <dgm:spPr/>
      <dgm:t>
        <a:bodyPr/>
        <a:lstStyle/>
        <a:p>
          <a:endParaRPr lang="ru-RU"/>
        </a:p>
      </dgm:t>
    </dgm:pt>
    <dgm:pt modelId="{D58A43F5-2E47-4B8A-8100-D999EBE4303E}">
      <dgm:prSet phldrT="[Текст]"/>
      <dgm:spPr/>
      <dgm:t>
        <a:bodyPr/>
        <a:lstStyle/>
        <a:p>
          <a:r>
            <a:rPr lang="ru-RU" dirty="0" smtClean="0"/>
            <a:t>Полировка</a:t>
          </a:r>
          <a:endParaRPr lang="ru-RU" dirty="0"/>
        </a:p>
      </dgm:t>
    </dgm:pt>
    <dgm:pt modelId="{D698EA7C-4864-4522-B952-F9B2833ED5C6}" type="parTrans" cxnId="{0399A7B9-6726-4F66-A755-0A33FB093540}">
      <dgm:prSet/>
      <dgm:spPr/>
      <dgm:t>
        <a:bodyPr/>
        <a:lstStyle/>
        <a:p>
          <a:endParaRPr lang="ru-RU"/>
        </a:p>
      </dgm:t>
    </dgm:pt>
    <dgm:pt modelId="{44379479-158A-4EE9-9906-77B046CC76E0}" type="sibTrans" cxnId="{0399A7B9-6726-4F66-A755-0A33FB093540}">
      <dgm:prSet/>
      <dgm:spPr/>
      <dgm:t>
        <a:bodyPr/>
        <a:lstStyle/>
        <a:p>
          <a:endParaRPr lang="ru-RU"/>
        </a:p>
      </dgm:t>
    </dgm:pt>
    <dgm:pt modelId="{378CB8EC-713F-4393-B421-B205666CCCCB}">
      <dgm:prSet phldrT="[Текст]"/>
      <dgm:spPr/>
      <dgm:t>
        <a:bodyPr/>
        <a:lstStyle/>
        <a:p>
          <a:pPr algn="l"/>
          <a:r>
            <a:rPr lang="ru-RU" dirty="0" smtClean="0"/>
            <a:t>Зернотерки</a:t>
          </a:r>
        </a:p>
        <a:p>
          <a:pPr algn="l"/>
          <a:r>
            <a:rPr lang="ru-RU" dirty="0" smtClean="0"/>
            <a:t>Ступки</a:t>
          </a:r>
        </a:p>
        <a:p>
          <a:pPr algn="l"/>
          <a:r>
            <a:rPr lang="ru-RU" dirty="0" smtClean="0"/>
            <a:t>Топоры</a:t>
          </a:r>
        </a:p>
        <a:p>
          <a:pPr algn="l"/>
          <a:r>
            <a:rPr lang="ru-RU" dirty="0" smtClean="0"/>
            <a:t>мотыги</a:t>
          </a:r>
          <a:endParaRPr lang="ru-RU" dirty="0"/>
        </a:p>
      </dgm:t>
    </dgm:pt>
    <dgm:pt modelId="{BE1145AC-9DB4-48F6-A011-992C6BAEEF72}" type="parTrans" cxnId="{56A688EE-ABED-4C99-9784-5423016EA970}">
      <dgm:prSet/>
      <dgm:spPr/>
      <dgm:t>
        <a:bodyPr/>
        <a:lstStyle/>
        <a:p>
          <a:endParaRPr lang="ru-RU"/>
        </a:p>
      </dgm:t>
    </dgm:pt>
    <dgm:pt modelId="{6667A25B-C732-43AC-B1E0-5E2EE50CEF22}" type="sibTrans" cxnId="{56A688EE-ABED-4C99-9784-5423016EA970}">
      <dgm:prSet/>
      <dgm:spPr/>
      <dgm:t>
        <a:bodyPr/>
        <a:lstStyle/>
        <a:p>
          <a:endParaRPr lang="ru-RU"/>
        </a:p>
      </dgm:t>
    </dgm:pt>
    <dgm:pt modelId="{4261FBCE-8F6D-405A-B1B8-9E7D6F8D3F57}">
      <dgm:prSet/>
      <dgm:spPr/>
      <dgm:t>
        <a:bodyPr/>
        <a:lstStyle/>
        <a:p>
          <a:r>
            <a:rPr lang="ru-RU" dirty="0" smtClean="0"/>
            <a:t>пиление</a:t>
          </a:r>
          <a:endParaRPr lang="ru-RU" dirty="0"/>
        </a:p>
      </dgm:t>
    </dgm:pt>
    <dgm:pt modelId="{667FD098-17AD-445A-B95A-9BB376CA26E2}" type="parTrans" cxnId="{AEB27688-FC6F-4854-A88A-CD2CC15B0549}">
      <dgm:prSet/>
      <dgm:spPr/>
      <dgm:t>
        <a:bodyPr/>
        <a:lstStyle/>
        <a:p>
          <a:endParaRPr lang="ru-RU"/>
        </a:p>
      </dgm:t>
    </dgm:pt>
    <dgm:pt modelId="{9669B5C8-250A-45CF-8ABA-E3946C41D32E}" type="sibTrans" cxnId="{AEB27688-FC6F-4854-A88A-CD2CC15B0549}">
      <dgm:prSet/>
      <dgm:spPr/>
      <dgm:t>
        <a:bodyPr/>
        <a:lstStyle/>
        <a:p>
          <a:endParaRPr lang="ru-RU"/>
        </a:p>
      </dgm:t>
    </dgm:pt>
    <dgm:pt modelId="{F430DF69-D209-47C8-A2FB-C6BB38F12CA7}" type="pres">
      <dgm:prSet presAssocID="{E2ED1E03-8970-4D18-BFFE-63D6515AB53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3F3C32A-0952-4E01-BA8E-4A3AB8CFA3CC}" type="pres">
      <dgm:prSet presAssocID="{0F100C2F-8F47-42D3-97F6-EE474053A9B4}" presName="root" presStyleCnt="0"/>
      <dgm:spPr/>
    </dgm:pt>
    <dgm:pt modelId="{D6663BE7-DD90-4B29-909C-D204C9AA44C5}" type="pres">
      <dgm:prSet presAssocID="{0F100C2F-8F47-42D3-97F6-EE474053A9B4}" presName="rootComposite" presStyleCnt="0"/>
      <dgm:spPr/>
    </dgm:pt>
    <dgm:pt modelId="{97C16A09-7DC7-4AFC-9339-BC037C3BC688}" type="pres">
      <dgm:prSet presAssocID="{0F100C2F-8F47-42D3-97F6-EE474053A9B4}" presName="rootText" presStyleLbl="node1" presStyleIdx="0" presStyleCnt="2"/>
      <dgm:spPr/>
      <dgm:t>
        <a:bodyPr/>
        <a:lstStyle/>
        <a:p>
          <a:endParaRPr lang="ru-RU"/>
        </a:p>
      </dgm:t>
    </dgm:pt>
    <dgm:pt modelId="{E07FE8BF-D102-481A-B981-08BEA7CC6974}" type="pres">
      <dgm:prSet presAssocID="{0F100C2F-8F47-42D3-97F6-EE474053A9B4}" presName="rootConnector" presStyleLbl="node1" presStyleIdx="0" presStyleCnt="2"/>
      <dgm:spPr/>
      <dgm:t>
        <a:bodyPr/>
        <a:lstStyle/>
        <a:p>
          <a:endParaRPr lang="ru-RU"/>
        </a:p>
      </dgm:t>
    </dgm:pt>
    <dgm:pt modelId="{7AEB7748-13FD-4249-B084-095B40F15C75}" type="pres">
      <dgm:prSet presAssocID="{0F100C2F-8F47-42D3-97F6-EE474053A9B4}" presName="childShape" presStyleCnt="0"/>
      <dgm:spPr/>
    </dgm:pt>
    <dgm:pt modelId="{61762C0A-7ED3-47E3-BDB1-B84C1ECE35BD}" type="pres">
      <dgm:prSet presAssocID="{FC7438E2-8819-4838-9DA7-D73CA99DE7DB}" presName="Name13" presStyleLbl="parChTrans1D2" presStyleIdx="0" presStyleCnt="5"/>
      <dgm:spPr/>
      <dgm:t>
        <a:bodyPr/>
        <a:lstStyle/>
        <a:p>
          <a:endParaRPr lang="ru-RU"/>
        </a:p>
      </dgm:t>
    </dgm:pt>
    <dgm:pt modelId="{D638E190-FD6C-47D3-A62B-929F529C3FBD}" type="pres">
      <dgm:prSet presAssocID="{D2B8AB4A-0C96-4D48-9618-5B909B676909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91EB6-11AC-4403-AB14-D341C8733DFD}" type="pres">
      <dgm:prSet presAssocID="{B660311D-4E9D-411E-B200-1AA732F16259}" presName="Name13" presStyleLbl="parChTrans1D2" presStyleIdx="1" presStyleCnt="5"/>
      <dgm:spPr/>
      <dgm:t>
        <a:bodyPr/>
        <a:lstStyle/>
        <a:p>
          <a:endParaRPr lang="ru-RU"/>
        </a:p>
      </dgm:t>
    </dgm:pt>
    <dgm:pt modelId="{44D704C5-04F1-45B9-AF01-96D1D950897F}" type="pres">
      <dgm:prSet presAssocID="{05E8BA1A-F592-4682-83B4-2B1C89E8CC1B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67DB6C-07F0-49FB-A74F-735296FCA73E}" type="pres">
      <dgm:prSet presAssocID="{667FD098-17AD-445A-B95A-9BB376CA26E2}" presName="Name13" presStyleLbl="parChTrans1D2" presStyleIdx="2" presStyleCnt="5"/>
      <dgm:spPr/>
      <dgm:t>
        <a:bodyPr/>
        <a:lstStyle/>
        <a:p>
          <a:endParaRPr lang="ru-RU"/>
        </a:p>
      </dgm:t>
    </dgm:pt>
    <dgm:pt modelId="{9543BE08-74E5-4CB5-9D8B-56033489E144}" type="pres">
      <dgm:prSet presAssocID="{4261FBCE-8F6D-405A-B1B8-9E7D6F8D3F57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770255-0D06-453D-B037-AD28A5478236}" type="pres">
      <dgm:prSet presAssocID="{4EFBAB05-54DA-4DC6-BA99-C8B09C5D9A1E}" presName="root" presStyleCnt="0"/>
      <dgm:spPr/>
    </dgm:pt>
    <dgm:pt modelId="{05EA497D-BDA4-45E3-9C2B-2EC56CC56251}" type="pres">
      <dgm:prSet presAssocID="{4EFBAB05-54DA-4DC6-BA99-C8B09C5D9A1E}" presName="rootComposite" presStyleCnt="0"/>
      <dgm:spPr/>
    </dgm:pt>
    <dgm:pt modelId="{D0FD2421-8C45-4834-A728-FC74FE5A0816}" type="pres">
      <dgm:prSet presAssocID="{4EFBAB05-54DA-4DC6-BA99-C8B09C5D9A1E}" presName="rootText" presStyleLbl="node1" presStyleIdx="1" presStyleCnt="2"/>
      <dgm:spPr/>
      <dgm:t>
        <a:bodyPr/>
        <a:lstStyle/>
        <a:p>
          <a:endParaRPr lang="ru-RU"/>
        </a:p>
      </dgm:t>
    </dgm:pt>
    <dgm:pt modelId="{3685FD08-1049-4F2E-81B4-9A43760AA049}" type="pres">
      <dgm:prSet presAssocID="{4EFBAB05-54DA-4DC6-BA99-C8B09C5D9A1E}" presName="rootConnector" presStyleLbl="node1" presStyleIdx="1" presStyleCnt="2"/>
      <dgm:spPr/>
      <dgm:t>
        <a:bodyPr/>
        <a:lstStyle/>
        <a:p>
          <a:endParaRPr lang="ru-RU"/>
        </a:p>
      </dgm:t>
    </dgm:pt>
    <dgm:pt modelId="{6B8A36A7-0F41-40B8-A4D1-6FD5719C4436}" type="pres">
      <dgm:prSet presAssocID="{4EFBAB05-54DA-4DC6-BA99-C8B09C5D9A1E}" presName="childShape" presStyleCnt="0"/>
      <dgm:spPr/>
    </dgm:pt>
    <dgm:pt modelId="{D248C547-8309-4D8E-B001-8ADFDAE0AFE6}" type="pres">
      <dgm:prSet presAssocID="{D698EA7C-4864-4522-B952-F9B2833ED5C6}" presName="Name13" presStyleLbl="parChTrans1D2" presStyleIdx="3" presStyleCnt="5"/>
      <dgm:spPr/>
      <dgm:t>
        <a:bodyPr/>
        <a:lstStyle/>
        <a:p>
          <a:endParaRPr lang="ru-RU"/>
        </a:p>
      </dgm:t>
    </dgm:pt>
    <dgm:pt modelId="{FBD86546-B8BA-485B-B9BC-28E644EFE272}" type="pres">
      <dgm:prSet presAssocID="{D58A43F5-2E47-4B8A-8100-D999EBE4303E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D434C8-E653-429D-9E30-BE9721B7D88C}" type="pres">
      <dgm:prSet presAssocID="{BE1145AC-9DB4-48F6-A011-992C6BAEEF72}" presName="Name13" presStyleLbl="parChTrans1D2" presStyleIdx="4" presStyleCnt="5"/>
      <dgm:spPr/>
      <dgm:t>
        <a:bodyPr/>
        <a:lstStyle/>
        <a:p>
          <a:endParaRPr lang="ru-RU"/>
        </a:p>
      </dgm:t>
    </dgm:pt>
    <dgm:pt modelId="{D7909361-8CD2-40E0-9407-4F832B886103}" type="pres">
      <dgm:prSet presAssocID="{378CB8EC-713F-4393-B421-B205666CCCCB}" presName="childText" presStyleLbl="bgAcc1" presStyleIdx="4" presStyleCnt="5" custScaleY="1693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6D95DC-B238-45BB-BF9D-9F7A8B9AAAFB}" type="presOf" srcId="{E2ED1E03-8970-4D18-BFFE-63D6515AB535}" destId="{F430DF69-D209-47C8-A2FB-C6BB38F12CA7}" srcOrd="0" destOrd="0" presId="urn:microsoft.com/office/officeart/2005/8/layout/hierarchy3"/>
    <dgm:cxn modelId="{6D677590-1975-4E13-95CD-3C080C7B37BC}" type="presOf" srcId="{FC7438E2-8819-4838-9DA7-D73CA99DE7DB}" destId="{61762C0A-7ED3-47E3-BDB1-B84C1ECE35BD}" srcOrd="0" destOrd="0" presId="urn:microsoft.com/office/officeart/2005/8/layout/hierarchy3"/>
    <dgm:cxn modelId="{482B0EFA-1AF1-4815-92CA-FAC7D915C467}" srcId="{E2ED1E03-8970-4D18-BFFE-63D6515AB535}" destId="{0F100C2F-8F47-42D3-97F6-EE474053A9B4}" srcOrd="0" destOrd="0" parTransId="{3FB487E4-BD48-45AB-9D24-1D2490032067}" sibTransId="{1030DEB4-0C18-44C6-88E4-A4AF48CAF8B1}"/>
    <dgm:cxn modelId="{AEB27688-FC6F-4854-A88A-CD2CC15B0549}" srcId="{0F100C2F-8F47-42D3-97F6-EE474053A9B4}" destId="{4261FBCE-8F6D-405A-B1B8-9E7D6F8D3F57}" srcOrd="2" destOrd="0" parTransId="{667FD098-17AD-445A-B95A-9BB376CA26E2}" sibTransId="{9669B5C8-250A-45CF-8ABA-E3946C41D32E}"/>
    <dgm:cxn modelId="{D04026C4-0EC4-43A0-AD3A-187C23A72992}" type="presOf" srcId="{4EFBAB05-54DA-4DC6-BA99-C8B09C5D9A1E}" destId="{D0FD2421-8C45-4834-A728-FC74FE5A0816}" srcOrd="0" destOrd="0" presId="urn:microsoft.com/office/officeart/2005/8/layout/hierarchy3"/>
    <dgm:cxn modelId="{F8A51E22-C30C-48EF-BB8B-9587D214C03D}" type="presOf" srcId="{4261FBCE-8F6D-405A-B1B8-9E7D6F8D3F57}" destId="{9543BE08-74E5-4CB5-9D8B-56033489E144}" srcOrd="0" destOrd="0" presId="urn:microsoft.com/office/officeart/2005/8/layout/hierarchy3"/>
    <dgm:cxn modelId="{08C3D0C0-1EC6-4ABE-9B58-03D63580F7EC}" type="presOf" srcId="{0F100C2F-8F47-42D3-97F6-EE474053A9B4}" destId="{97C16A09-7DC7-4AFC-9339-BC037C3BC688}" srcOrd="0" destOrd="0" presId="urn:microsoft.com/office/officeart/2005/8/layout/hierarchy3"/>
    <dgm:cxn modelId="{FA547841-47E5-44CA-9BB4-37CA15AF7860}" type="presOf" srcId="{D698EA7C-4864-4522-B952-F9B2833ED5C6}" destId="{D248C547-8309-4D8E-B001-8ADFDAE0AFE6}" srcOrd="0" destOrd="0" presId="urn:microsoft.com/office/officeart/2005/8/layout/hierarchy3"/>
    <dgm:cxn modelId="{56A688EE-ABED-4C99-9784-5423016EA970}" srcId="{4EFBAB05-54DA-4DC6-BA99-C8B09C5D9A1E}" destId="{378CB8EC-713F-4393-B421-B205666CCCCB}" srcOrd="1" destOrd="0" parTransId="{BE1145AC-9DB4-48F6-A011-992C6BAEEF72}" sibTransId="{6667A25B-C732-43AC-B1E0-5E2EE50CEF22}"/>
    <dgm:cxn modelId="{03B60C6E-CCF4-4B89-A237-C06F80BF5BBB}" type="presOf" srcId="{B660311D-4E9D-411E-B200-1AA732F16259}" destId="{CDC91EB6-11AC-4403-AB14-D341C8733DFD}" srcOrd="0" destOrd="0" presId="urn:microsoft.com/office/officeart/2005/8/layout/hierarchy3"/>
    <dgm:cxn modelId="{4AC8340A-38E0-4E81-ABC9-A40EAB041094}" type="presOf" srcId="{BE1145AC-9DB4-48F6-A011-992C6BAEEF72}" destId="{23D434C8-E653-429D-9E30-BE9721B7D88C}" srcOrd="0" destOrd="0" presId="urn:microsoft.com/office/officeart/2005/8/layout/hierarchy3"/>
    <dgm:cxn modelId="{BE93947E-3078-4D00-851C-7E629C217470}" srcId="{0F100C2F-8F47-42D3-97F6-EE474053A9B4}" destId="{05E8BA1A-F592-4682-83B4-2B1C89E8CC1B}" srcOrd="1" destOrd="0" parTransId="{B660311D-4E9D-411E-B200-1AA732F16259}" sibTransId="{98F3ADA6-9593-4EB3-BED5-FE6B362A2B1A}"/>
    <dgm:cxn modelId="{72EA8857-2E83-4226-8A28-1AB0BBDBB0E3}" type="presOf" srcId="{667FD098-17AD-445A-B95A-9BB376CA26E2}" destId="{A667DB6C-07F0-49FB-A74F-735296FCA73E}" srcOrd="0" destOrd="0" presId="urn:microsoft.com/office/officeart/2005/8/layout/hierarchy3"/>
    <dgm:cxn modelId="{09CFC9DF-6A09-4F06-9D7E-92578BE1DBAF}" type="presOf" srcId="{378CB8EC-713F-4393-B421-B205666CCCCB}" destId="{D7909361-8CD2-40E0-9407-4F832B886103}" srcOrd="0" destOrd="0" presId="urn:microsoft.com/office/officeart/2005/8/layout/hierarchy3"/>
    <dgm:cxn modelId="{4772D905-31D7-4701-8A1E-586139F37332}" srcId="{0F100C2F-8F47-42D3-97F6-EE474053A9B4}" destId="{D2B8AB4A-0C96-4D48-9618-5B909B676909}" srcOrd="0" destOrd="0" parTransId="{FC7438E2-8819-4838-9DA7-D73CA99DE7DB}" sibTransId="{C6BDA0D9-3428-4F9A-AB35-0D9DA9A26315}"/>
    <dgm:cxn modelId="{BD7E7AEC-C110-4CE8-82C7-1A5E1067E0E2}" srcId="{E2ED1E03-8970-4D18-BFFE-63D6515AB535}" destId="{4EFBAB05-54DA-4DC6-BA99-C8B09C5D9A1E}" srcOrd="1" destOrd="0" parTransId="{143678C4-45F3-44D1-972F-A83EE120E697}" sibTransId="{5D9425F7-AFF5-4D62-93A9-88E0664C4E88}"/>
    <dgm:cxn modelId="{32E7B1EA-F952-4312-99D5-7134E52194B0}" type="presOf" srcId="{D58A43F5-2E47-4B8A-8100-D999EBE4303E}" destId="{FBD86546-B8BA-485B-B9BC-28E644EFE272}" srcOrd="0" destOrd="0" presId="urn:microsoft.com/office/officeart/2005/8/layout/hierarchy3"/>
    <dgm:cxn modelId="{5B4F431B-D079-4901-9333-02A93272B044}" type="presOf" srcId="{0F100C2F-8F47-42D3-97F6-EE474053A9B4}" destId="{E07FE8BF-D102-481A-B981-08BEA7CC6974}" srcOrd="1" destOrd="0" presId="urn:microsoft.com/office/officeart/2005/8/layout/hierarchy3"/>
    <dgm:cxn modelId="{0399A7B9-6726-4F66-A755-0A33FB093540}" srcId="{4EFBAB05-54DA-4DC6-BA99-C8B09C5D9A1E}" destId="{D58A43F5-2E47-4B8A-8100-D999EBE4303E}" srcOrd="0" destOrd="0" parTransId="{D698EA7C-4864-4522-B952-F9B2833ED5C6}" sibTransId="{44379479-158A-4EE9-9906-77B046CC76E0}"/>
    <dgm:cxn modelId="{ABD8900C-E7CE-45D4-A2A5-44EEAAA7972D}" type="presOf" srcId="{05E8BA1A-F592-4682-83B4-2B1C89E8CC1B}" destId="{44D704C5-04F1-45B9-AF01-96D1D950897F}" srcOrd="0" destOrd="0" presId="urn:microsoft.com/office/officeart/2005/8/layout/hierarchy3"/>
    <dgm:cxn modelId="{6E77B3BB-2DC5-421F-B1C1-3B5FE273F351}" type="presOf" srcId="{4EFBAB05-54DA-4DC6-BA99-C8B09C5D9A1E}" destId="{3685FD08-1049-4F2E-81B4-9A43760AA049}" srcOrd="1" destOrd="0" presId="urn:microsoft.com/office/officeart/2005/8/layout/hierarchy3"/>
    <dgm:cxn modelId="{97794D73-8032-4FF7-A2C1-D75830374901}" type="presOf" srcId="{D2B8AB4A-0C96-4D48-9618-5B909B676909}" destId="{D638E190-FD6C-47D3-A62B-929F529C3FBD}" srcOrd="0" destOrd="0" presId="urn:microsoft.com/office/officeart/2005/8/layout/hierarchy3"/>
    <dgm:cxn modelId="{AC005B56-37E5-48BC-8678-2DB015318397}" type="presParOf" srcId="{F430DF69-D209-47C8-A2FB-C6BB38F12CA7}" destId="{63F3C32A-0952-4E01-BA8E-4A3AB8CFA3CC}" srcOrd="0" destOrd="0" presId="urn:microsoft.com/office/officeart/2005/8/layout/hierarchy3"/>
    <dgm:cxn modelId="{6A51EED3-37DC-49E5-93A7-DD6412E7C81A}" type="presParOf" srcId="{63F3C32A-0952-4E01-BA8E-4A3AB8CFA3CC}" destId="{D6663BE7-DD90-4B29-909C-D204C9AA44C5}" srcOrd="0" destOrd="0" presId="urn:microsoft.com/office/officeart/2005/8/layout/hierarchy3"/>
    <dgm:cxn modelId="{D5109394-1AE1-47C8-9A7C-5F4180CB398A}" type="presParOf" srcId="{D6663BE7-DD90-4B29-909C-D204C9AA44C5}" destId="{97C16A09-7DC7-4AFC-9339-BC037C3BC688}" srcOrd="0" destOrd="0" presId="urn:microsoft.com/office/officeart/2005/8/layout/hierarchy3"/>
    <dgm:cxn modelId="{BAC52E81-E414-4495-B277-603777201140}" type="presParOf" srcId="{D6663BE7-DD90-4B29-909C-D204C9AA44C5}" destId="{E07FE8BF-D102-481A-B981-08BEA7CC6974}" srcOrd="1" destOrd="0" presId="urn:microsoft.com/office/officeart/2005/8/layout/hierarchy3"/>
    <dgm:cxn modelId="{A3E7ECBA-B273-4A51-ABD3-A8F41E71F001}" type="presParOf" srcId="{63F3C32A-0952-4E01-BA8E-4A3AB8CFA3CC}" destId="{7AEB7748-13FD-4249-B084-095B40F15C75}" srcOrd="1" destOrd="0" presId="urn:microsoft.com/office/officeart/2005/8/layout/hierarchy3"/>
    <dgm:cxn modelId="{259ED1EA-0405-4A45-B5FF-C2B1BDD5832A}" type="presParOf" srcId="{7AEB7748-13FD-4249-B084-095B40F15C75}" destId="{61762C0A-7ED3-47E3-BDB1-B84C1ECE35BD}" srcOrd="0" destOrd="0" presId="urn:microsoft.com/office/officeart/2005/8/layout/hierarchy3"/>
    <dgm:cxn modelId="{494076C0-562F-4022-A032-6F972122B691}" type="presParOf" srcId="{7AEB7748-13FD-4249-B084-095B40F15C75}" destId="{D638E190-FD6C-47D3-A62B-929F529C3FBD}" srcOrd="1" destOrd="0" presId="urn:microsoft.com/office/officeart/2005/8/layout/hierarchy3"/>
    <dgm:cxn modelId="{A8DF09A0-F838-4294-9303-E8ADE7664EEB}" type="presParOf" srcId="{7AEB7748-13FD-4249-B084-095B40F15C75}" destId="{CDC91EB6-11AC-4403-AB14-D341C8733DFD}" srcOrd="2" destOrd="0" presId="urn:microsoft.com/office/officeart/2005/8/layout/hierarchy3"/>
    <dgm:cxn modelId="{3D4C4ED7-C5D0-43DD-B4F1-BCE7E6FFE7E3}" type="presParOf" srcId="{7AEB7748-13FD-4249-B084-095B40F15C75}" destId="{44D704C5-04F1-45B9-AF01-96D1D950897F}" srcOrd="3" destOrd="0" presId="urn:microsoft.com/office/officeart/2005/8/layout/hierarchy3"/>
    <dgm:cxn modelId="{C94B26CA-335F-4471-8D5A-AB0C717A87C7}" type="presParOf" srcId="{7AEB7748-13FD-4249-B084-095B40F15C75}" destId="{A667DB6C-07F0-49FB-A74F-735296FCA73E}" srcOrd="4" destOrd="0" presId="urn:microsoft.com/office/officeart/2005/8/layout/hierarchy3"/>
    <dgm:cxn modelId="{BD44DC59-7497-4CC9-9129-447D560F6DE4}" type="presParOf" srcId="{7AEB7748-13FD-4249-B084-095B40F15C75}" destId="{9543BE08-74E5-4CB5-9D8B-56033489E144}" srcOrd="5" destOrd="0" presId="urn:microsoft.com/office/officeart/2005/8/layout/hierarchy3"/>
    <dgm:cxn modelId="{50AFFAE6-07AD-4A21-ADB6-3E06AFDF783C}" type="presParOf" srcId="{F430DF69-D209-47C8-A2FB-C6BB38F12CA7}" destId="{88770255-0D06-453D-B037-AD28A5478236}" srcOrd="1" destOrd="0" presId="urn:microsoft.com/office/officeart/2005/8/layout/hierarchy3"/>
    <dgm:cxn modelId="{40A0BBF8-B4F1-453E-93CE-F89E771DD3E5}" type="presParOf" srcId="{88770255-0D06-453D-B037-AD28A5478236}" destId="{05EA497D-BDA4-45E3-9C2B-2EC56CC56251}" srcOrd="0" destOrd="0" presId="urn:microsoft.com/office/officeart/2005/8/layout/hierarchy3"/>
    <dgm:cxn modelId="{12EAF99E-E51E-4E09-94BE-A1769EEFC39E}" type="presParOf" srcId="{05EA497D-BDA4-45E3-9C2B-2EC56CC56251}" destId="{D0FD2421-8C45-4834-A728-FC74FE5A0816}" srcOrd="0" destOrd="0" presId="urn:microsoft.com/office/officeart/2005/8/layout/hierarchy3"/>
    <dgm:cxn modelId="{CF09FC05-524C-49EE-9FEA-13CE9CD75EC5}" type="presParOf" srcId="{05EA497D-BDA4-45E3-9C2B-2EC56CC56251}" destId="{3685FD08-1049-4F2E-81B4-9A43760AA049}" srcOrd="1" destOrd="0" presId="urn:microsoft.com/office/officeart/2005/8/layout/hierarchy3"/>
    <dgm:cxn modelId="{6685A4B0-2AC6-49AB-9071-4E84B7ECF07F}" type="presParOf" srcId="{88770255-0D06-453D-B037-AD28A5478236}" destId="{6B8A36A7-0F41-40B8-A4D1-6FD5719C4436}" srcOrd="1" destOrd="0" presId="urn:microsoft.com/office/officeart/2005/8/layout/hierarchy3"/>
    <dgm:cxn modelId="{7977A238-708F-4138-B6D9-CD63ACC2385F}" type="presParOf" srcId="{6B8A36A7-0F41-40B8-A4D1-6FD5719C4436}" destId="{D248C547-8309-4D8E-B001-8ADFDAE0AFE6}" srcOrd="0" destOrd="0" presId="urn:microsoft.com/office/officeart/2005/8/layout/hierarchy3"/>
    <dgm:cxn modelId="{2B42EDE4-8C2D-4948-81EF-298330B8E10F}" type="presParOf" srcId="{6B8A36A7-0F41-40B8-A4D1-6FD5719C4436}" destId="{FBD86546-B8BA-485B-B9BC-28E644EFE272}" srcOrd="1" destOrd="0" presId="urn:microsoft.com/office/officeart/2005/8/layout/hierarchy3"/>
    <dgm:cxn modelId="{C3DA07CF-1B2D-4629-AC2A-7FC2860077F4}" type="presParOf" srcId="{6B8A36A7-0F41-40B8-A4D1-6FD5719C4436}" destId="{23D434C8-E653-429D-9E30-BE9721B7D88C}" srcOrd="2" destOrd="0" presId="urn:microsoft.com/office/officeart/2005/8/layout/hierarchy3"/>
    <dgm:cxn modelId="{EE9D9E03-9881-41DB-9040-07C489A2D110}" type="presParOf" srcId="{6B8A36A7-0F41-40B8-A4D1-6FD5719C4436}" destId="{D7909361-8CD2-40E0-9407-4F832B886103}" srcOrd="3" destOrd="0" presId="urn:microsoft.com/office/officeart/2005/8/layout/hierarchy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6D1075-F53D-4A84-9B9C-2289B0AF4DF0}" type="doc">
      <dgm:prSet loTypeId="urn:microsoft.com/office/officeart/2005/8/layout/process4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27F2B9F-2522-440B-A1B3-4DF8C0BDEA48}">
      <dgm:prSet phldrT="[Текст]"/>
      <dgm:spPr/>
      <dgm:t>
        <a:bodyPr/>
        <a:lstStyle/>
        <a:p>
          <a:r>
            <a:rPr lang="ru-RU" dirty="0" smtClean="0"/>
            <a:t>Около 100 тысяч лет назад – резкое похолодание</a:t>
          </a:r>
          <a:endParaRPr lang="ru-RU" dirty="0"/>
        </a:p>
      </dgm:t>
    </dgm:pt>
    <dgm:pt modelId="{426BB466-DCB7-4610-87E4-D7CEB3AE747C}" type="parTrans" cxnId="{FF70BDBD-5A9E-4991-A5D4-75CD3929D98B}">
      <dgm:prSet/>
      <dgm:spPr/>
      <dgm:t>
        <a:bodyPr/>
        <a:lstStyle/>
        <a:p>
          <a:endParaRPr lang="ru-RU"/>
        </a:p>
      </dgm:t>
    </dgm:pt>
    <dgm:pt modelId="{24FFBBD0-1202-4DA5-8029-319FFC78120C}" type="sibTrans" cxnId="{FF70BDBD-5A9E-4991-A5D4-75CD3929D98B}">
      <dgm:prSet/>
      <dgm:spPr/>
      <dgm:t>
        <a:bodyPr/>
        <a:lstStyle/>
        <a:p>
          <a:endParaRPr lang="ru-RU"/>
        </a:p>
      </dgm:t>
    </dgm:pt>
    <dgm:pt modelId="{FEBA90F4-8D44-4D2F-A205-C920E9CF3641}">
      <dgm:prSet phldrT="[Текст]" custT="1"/>
      <dgm:spPr/>
      <dgm:t>
        <a:bodyPr/>
        <a:lstStyle/>
        <a:p>
          <a:r>
            <a:rPr lang="ru-RU" sz="2400" dirty="0" smtClean="0"/>
            <a:t>На севере Европы и Азии  образовался ледник </a:t>
          </a:r>
        </a:p>
        <a:p>
          <a:r>
            <a:rPr lang="ru-RU" sz="2400" dirty="0" smtClean="0"/>
            <a:t>(толщина 2 км.)</a:t>
          </a:r>
          <a:endParaRPr lang="ru-RU" sz="2400" dirty="0"/>
        </a:p>
      </dgm:t>
    </dgm:pt>
    <dgm:pt modelId="{B6878475-98C1-4811-894D-54A552F4FC66}" type="parTrans" cxnId="{C3C2811C-161C-4438-8225-94B58CFF8631}">
      <dgm:prSet/>
      <dgm:spPr/>
      <dgm:t>
        <a:bodyPr/>
        <a:lstStyle/>
        <a:p>
          <a:endParaRPr lang="ru-RU"/>
        </a:p>
      </dgm:t>
    </dgm:pt>
    <dgm:pt modelId="{3D0AF1E9-5EAD-4BE2-9D41-F64D6756510D}" type="sibTrans" cxnId="{C3C2811C-161C-4438-8225-94B58CFF8631}">
      <dgm:prSet/>
      <dgm:spPr/>
      <dgm:t>
        <a:bodyPr/>
        <a:lstStyle/>
        <a:p>
          <a:endParaRPr lang="ru-RU"/>
        </a:p>
      </dgm:t>
    </dgm:pt>
    <dgm:pt modelId="{32AB672A-7E13-4DE3-BE8A-1675645B2222}">
      <dgm:prSet phldrT="[Текст]" custT="1"/>
      <dgm:spPr/>
      <dgm:t>
        <a:bodyPr/>
        <a:lstStyle/>
        <a:p>
          <a:r>
            <a:rPr lang="ru-RU" sz="4400" dirty="0" smtClean="0"/>
            <a:t>Изменения в жизни человека</a:t>
          </a:r>
          <a:endParaRPr lang="ru-RU" sz="4400" dirty="0"/>
        </a:p>
      </dgm:t>
    </dgm:pt>
    <dgm:pt modelId="{7065F611-C7C9-4754-A496-338BB11A6303}" type="parTrans" cxnId="{4F6D4DC4-0CEC-460A-9686-79E602E7A624}">
      <dgm:prSet/>
      <dgm:spPr/>
      <dgm:t>
        <a:bodyPr/>
        <a:lstStyle/>
        <a:p>
          <a:endParaRPr lang="ru-RU"/>
        </a:p>
      </dgm:t>
    </dgm:pt>
    <dgm:pt modelId="{E66FDF74-98B2-4BAC-8581-A32A37E24F76}" type="sibTrans" cxnId="{4F6D4DC4-0CEC-460A-9686-79E602E7A624}">
      <dgm:prSet/>
      <dgm:spPr/>
      <dgm:t>
        <a:bodyPr/>
        <a:lstStyle/>
        <a:p>
          <a:endParaRPr lang="ru-RU"/>
        </a:p>
      </dgm:t>
    </dgm:pt>
    <dgm:pt modelId="{BC9367FE-E823-4800-A7CB-86FADAEE207F}">
      <dgm:prSet phldrT="[Текст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5400" dirty="0" smtClean="0"/>
            <a:t>?</a:t>
          </a:r>
          <a:endParaRPr lang="ru-RU" sz="5400" dirty="0"/>
        </a:p>
      </dgm:t>
    </dgm:pt>
    <dgm:pt modelId="{33261F29-1C8C-4416-B39C-85BF90DED697}" type="parTrans" cxnId="{444605BF-FCF4-48F7-B06A-FE2327FC71D7}">
      <dgm:prSet/>
      <dgm:spPr/>
      <dgm:t>
        <a:bodyPr/>
        <a:lstStyle/>
        <a:p>
          <a:endParaRPr lang="ru-RU"/>
        </a:p>
      </dgm:t>
    </dgm:pt>
    <dgm:pt modelId="{50A29FAD-7AC2-40AF-9FD8-4F52AA27B27F}" type="sibTrans" cxnId="{444605BF-FCF4-48F7-B06A-FE2327FC71D7}">
      <dgm:prSet/>
      <dgm:spPr/>
      <dgm:t>
        <a:bodyPr/>
        <a:lstStyle/>
        <a:p>
          <a:endParaRPr lang="ru-RU"/>
        </a:p>
      </dgm:t>
    </dgm:pt>
    <dgm:pt modelId="{688EFB90-23C9-402D-BF26-8B86C3A783A6}">
      <dgm:prSet phldrT="[Текст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5400" dirty="0" smtClean="0"/>
            <a:t>?</a:t>
          </a:r>
          <a:endParaRPr lang="ru-RU" sz="5400" dirty="0"/>
        </a:p>
      </dgm:t>
    </dgm:pt>
    <dgm:pt modelId="{544E6C47-C270-4EE3-ADAD-A5730FE83C9F}" type="parTrans" cxnId="{A0AB9AAF-1722-4A73-9B2D-ACE73DE27FD1}">
      <dgm:prSet/>
      <dgm:spPr/>
      <dgm:t>
        <a:bodyPr/>
        <a:lstStyle/>
        <a:p>
          <a:endParaRPr lang="ru-RU"/>
        </a:p>
      </dgm:t>
    </dgm:pt>
    <dgm:pt modelId="{051C8127-51D9-4511-B939-16F4C50BBBB9}" type="sibTrans" cxnId="{A0AB9AAF-1722-4A73-9B2D-ACE73DE27FD1}">
      <dgm:prSet/>
      <dgm:spPr/>
      <dgm:t>
        <a:bodyPr/>
        <a:lstStyle/>
        <a:p>
          <a:endParaRPr lang="ru-RU"/>
        </a:p>
      </dgm:t>
    </dgm:pt>
    <dgm:pt modelId="{271A42BE-A5E6-4B0B-9FB7-2ED1954E4348}">
      <dgm:prSet phldrT="[Текст]" custT="1"/>
      <dgm:spPr/>
      <dgm:t>
        <a:bodyPr/>
        <a:lstStyle/>
        <a:p>
          <a:r>
            <a:rPr lang="ru-RU" sz="3600" b="1" dirty="0" smtClean="0">
              <a:solidFill>
                <a:schemeClr val="bg1"/>
              </a:solidFill>
            </a:rPr>
            <a:t>Около 13 тысяч лет назад началось таяние ледника</a:t>
          </a:r>
          <a:endParaRPr lang="ru-RU" sz="3600" b="1" dirty="0">
            <a:solidFill>
              <a:schemeClr val="bg1"/>
            </a:solidFill>
          </a:endParaRPr>
        </a:p>
      </dgm:t>
    </dgm:pt>
    <dgm:pt modelId="{CDF58B7D-8203-471C-A80D-37822507FAEE}" type="parTrans" cxnId="{749E9D51-1B81-4646-890F-885F55850805}">
      <dgm:prSet/>
      <dgm:spPr/>
      <dgm:t>
        <a:bodyPr/>
        <a:lstStyle/>
        <a:p>
          <a:endParaRPr lang="ru-RU"/>
        </a:p>
      </dgm:t>
    </dgm:pt>
    <dgm:pt modelId="{CC8B2993-B410-4EB9-8591-22E1E01285F4}" type="sibTrans" cxnId="{749E9D51-1B81-4646-890F-885F55850805}">
      <dgm:prSet/>
      <dgm:spPr/>
      <dgm:t>
        <a:bodyPr/>
        <a:lstStyle/>
        <a:p>
          <a:endParaRPr lang="ru-RU"/>
        </a:p>
      </dgm:t>
    </dgm:pt>
    <dgm:pt modelId="{CA6DA161-1CBD-4FA9-98E4-6AF05B8D4067}" type="pres">
      <dgm:prSet presAssocID="{5A6D1075-F53D-4A84-9B9C-2289B0AF4D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08C05B-7913-4BDA-B627-F55374C596BB}" type="pres">
      <dgm:prSet presAssocID="{271A42BE-A5E6-4B0B-9FB7-2ED1954E4348}" presName="boxAndChildren" presStyleCnt="0"/>
      <dgm:spPr/>
    </dgm:pt>
    <dgm:pt modelId="{BF08EEFB-D53F-4BDC-8527-6FE7913666E0}" type="pres">
      <dgm:prSet presAssocID="{271A42BE-A5E6-4B0B-9FB7-2ED1954E4348}" presName="parentTextBox" presStyleLbl="node1" presStyleIdx="0" presStyleCnt="3" custLinFactNeighborX="-833" custLinFactNeighborY="-2226"/>
      <dgm:spPr/>
      <dgm:t>
        <a:bodyPr/>
        <a:lstStyle/>
        <a:p>
          <a:endParaRPr lang="ru-RU"/>
        </a:p>
      </dgm:t>
    </dgm:pt>
    <dgm:pt modelId="{0D9347C6-8125-4AEF-94E9-565876EE9C3E}" type="pres">
      <dgm:prSet presAssocID="{E66FDF74-98B2-4BAC-8581-A32A37E24F76}" presName="sp" presStyleCnt="0"/>
      <dgm:spPr/>
    </dgm:pt>
    <dgm:pt modelId="{5A8C6CEE-B453-42BA-A9D0-77D862988B35}" type="pres">
      <dgm:prSet presAssocID="{32AB672A-7E13-4DE3-BE8A-1675645B2222}" presName="arrowAndChildren" presStyleCnt="0"/>
      <dgm:spPr/>
    </dgm:pt>
    <dgm:pt modelId="{DC178411-242D-4135-9CBB-CE495B92AD27}" type="pres">
      <dgm:prSet presAssocID="{32AB672A-7E13-4DE3-BE8A-1675645B2222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8FD19999-B094-431D-A852-50A9ECE57850}" type="pres">
      <dgm:prSet presAssocID="{32AB672A-7E13-4DE3-BE8A-1675645B2222}" presName="arrow" presStyleLbl="node1" presStyleIdx="1" presStyleCnt="3"/>
      <dgm:spPr/>
      <dgm:t>
        <a:bodyPr/>
        <a:lstStyle/>
        <a:p>
          <a:endParaRPr lang="ru-RU"/>
        </a:p>
      </dgm:t>
    </dgm:pt>
    <dgm:pt modelId="{6A6B07F0-66B4-4339-ADCB-60CF28D63C56}" type="pres">
      <dgm:prSet presAssocID="{32AB672A-7E13-4DE3-BE8A-1675645B2222}" presName="descendantArrow" presStyleCnt="0"/>
      <dgm:spPr/>
    </dgm:pt>
    <dgm:pt modelId="{F3EC11FF-0F82-4A42-864E-42D65F22EFE8}" type="pres">
      <dgm:prSet presAssocID="{BC9367FE-E823-4800-A7CB-86FADAEE207F}" presName="childTextArrow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EFD61-FDA5-47A9-9DA1-084C8DB24403}" type="pres">
      <dgm:prSet presAssocID="{688EFB90-23C9-402D-BF26-8B86C3A783A6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BCDB67-AB1C-446A-8D50-13CC4AC7D283}" type="pres">
      <dgm:prSet presAssocID="{24FFBBD0-1202-4DA5-8029-319FFC78120C}" presName="sp" presStyleCnt="0"/>
      <dgm:spPr/>
    </dgm:pt>
    <dgm:pt modelId="{6CEC9C77-871C-4AC6-BFD1-2ED95ED49012}" type="pres">
      <dgm:prSet presAssocID="{727F2B9F-2522-440B-A1B3-4DF8C0BDEA48}" presName="arrowAndChildren" presStyleCnt="0"/>
      <dgm:spPr/>
    </dgm:pt>
    <dgm:pt modelId="{0CA6D42E-778E-45BE-897C-237C63C3DEDE}" type="pres">
      <dgm:prSet presAssocID="{727F2B9F-2522-440B-A1B3-4DF8C0BDEA48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EEA30DF1-24C9-4FFD-AE4F-499EF048AA1D}" type="pres">
      <dgm:prSet presAssocID="{727F2B9F-2522-440B-A1B3-4DF8C0BDEA48}" presName="arrow" presStyleLbl="node1" presStyleIdx="2" presStyleCnt="3"/>
      <dgm:spPr/>
      <dgm:t>
        <a:bodyPr/>
        <a:lstStyle/>
        <a:p>
          <a:endParaRPr lang="ru-RU"/>
        </a:p>
      </dgm:t>
    </dgm:pt>
    <dgm:pt modelId="{5193AE6A-FA0E-4D8C-9068-DF164CA2AEF3}" type="pres">
      <dgm:prSet presAssocID="{727F2B9F-2522-440B-A1B3-4DF8C0BDEA48}" presName="descendantArrow" presStyleCnt="0"/>
      <dgm:spPr/>
    </dgm:pt>
    <dgm:pt modelId="{2DF3D58E-DAD4-4266-84A8-49B3D02452C1}" type="pres">
      <dgm:prSet presAssocID="{FEBA90F4-8D44-4D2F-A205-C920E9CF3641}" presName="childTextArrow" presStyleLbl="fgAccFollowNode1" presStyleIdx="2" presStyleCnt="3" custLinFactNeighborX="833" custLinFactNeighborY="-14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4605BF-FCF4-48F7-B06A-FE2327FC71D7}" srcId="{32AB672A-7E13-4DE3-BE8A-1675645B2222}" destId="{BC9367FE-E823-4800-A7CB-86FADAEE207F}" srcOrd="0" destOrd="0" parTransId="{33261F29-1C8C-4416-B39C-85BF90DED697}" sibTransId="{50A29FAD-7AC2-40AF-9FD8-4F52AA27B27F}"/>
    <dgm:cxn modelId="{DC009007-2805-4ACF-AC0E-AEA3F56D65DA}" type="presOf" srcId="{727F2B9F-2522-440B-A1B3-4DF8C0BDEA48}" destId="{EEA30DF1-24C9-4FFD-AE4F-499EF048AA1D}" srcOrd="1" destOrd="0" presId="urn:microsoft.com/office/officeart/2005/8/layout/process4"/>
    <dgm:cxn modelId="{4F6D4DC4-0CEC-460A-9686-79E602E7A624}" srcId="{5A6D1075-F53D-4A84-9B9C-2289B0AF4DF0}" destId="{32AB672A-7E13-4DE3-BE8A-1675645B2222}" srcOrd="1" destOrd="0" parTransId="{7065F611-C7C9-4754-A496-338BB11A6303}" sibTransId="{E66FDF74-98B2-4BAC-8581-A32A37E24F76}"/>
    <dgm:cxn modelId="{1F85DB8A-6BAB-481D-9A08-60E98C46F0A4}" type="presOf" srcId="{FEBA90F4-8D44-4D2F-A205-C920E9CF3641}" destId="{2DF3D58E-DAD4-4266-84A8-49B3D02452C1}" srcOrd="0" destOrd="0" presId="urn:microsoft.com/office/officeart/2005/8/layout/process4"/>
    <dgm:cxn modelId="{B7A6B457-ED62-4F9B-B13B-2C87B5D47D78}" type="presOf" srcId="{32AB672A-7E13-4DE3-BE8A-1675645B2222}" destId="{8FD19999-B094-431D-A852-50A9ECE57850}" srcOrd="1" destOrd="0" presId="urn:microsoft.com/office/officeart/2005/8/layout/process4"/>
    <dgm:cxn modelId="{1D6BB2BD-C6FF-4E3B-9D0C-D4380E38CFF9}" type="presOf" srcId="{271A42BE-A5E6-4B0B-9FB7-2ED1954E4348}" destId="{BF08EEFB-D53F-4BDC-8527-6FE7913666E0}" srcOrd="0" destOrd="0" presId="urn:microsoft.com/office/officeart/2005/8/layout/process4"/>
    <dgm:cxn modelId="{A0AB9AAF-1722-4A73-9B2D-ACE73DE27FD1}" srcId="{32AB672A-7E13-4DE3-BE8A-1675645B2222}" destId="{688EFB90-23C9-402D-BF26-8B86C3A783A6}" srcOrd="1" destOrd="0" parTransId="{544E6C47-C270-4EE3-ADAD-A5730FE83C9F}" sibTransId="{051C8127-51D9-4511-B939-16F4C50BBBB9}"/>
    <dgm:cxn modelId="{25783EFB-D7A6-46AA-8D44-708E8FD9181A}" type="presOf" srcId="{5A6D1075-F53D-4A84-9B9C-2289B0AF4DF0}" destId="{CA6DA161-1CBD-4FA9-98E4-6AF05B8D4067}" srcOrd="0" destOrd="0" presId="urn:microsoft.com/office/officeart/2005/8/layout/process4"/>
    <dgm:cxn modelId="{FF70BDBD-5A9E-4991-A5D4-75CD3929D98B}" srcId="{5A6D1075-F53D-4A84-9B9C-2289B0AF4DF0}" destId="{727F2B9F-2522-440B-A1B3-4DF8C0BDEA48}" srcOrd="0" destOrd="0" parTransId="{426BB466-DCB7-4610-87E4-D7CEB3AE747C}" sibTransId="{24FFBBD0-1202-4DA5-8029-319FFC78120C}"/>
    <dgm:cxn modelId="{C3C2811C-161C-4438-8225-94B58CFF8631}" srcId="{727F2B9F-2522-440B-A1B3-4DF8C0BDEA48}" destId="{FEBA90F4-8D44-4D2F-A205-C920E9CF3641}" srcOrd="0" destOrd="0" parTransId="{B6878475-98C1-4811-894D-54A552F4FC66}" sibTransId="{3D0AF1E9-5EAD-4BE2-9D41-F64D6756510D}"/>
    <dgm:cxn modelId="{FD7A9672-2486-4D2C-BECD-A44773A65315}" type="presOf" srcId="{32AB672A-7E13-4DE3-BE8A-1675645B2222}" destId="{DC178411-242D-4135-9CBB-CE495B92AD27}" srcOrd="0" destOrd="0" presId="urn:microsoft.com/office/officeart/2005/8/layout/process4"/>
    <dgm:cxn modelId="{F9189C80-2561-4713-9B5D-B8FA925A59CE}" type="presOf" srcId="{BC9367FE-E823-4800-A7CB-86FADAEE207F}" destId="{F3EC11FF-0F82-4A42-864E-42D65F22EFE8}" srcOrd="0" destOrd="0" presId="urn:microsoft.com/office/officeart/2005/8/layout/process4"/>
    <dgm:cxn modelId="{749E9D51-1B81-4646-890F-885F55850805}" srcId="{5A6D1075-F53D-4A84-9B9C-2289B0AF4DF0}" destId="{271A42BE-A5E6-4B0B-9FB7-2ED1954E4348}" srcOrd="2" destOrd="0" parTransId="{CDF58B7D-8203-471C-A80D-37822507FAEE}" sibTransId="{CC8B2993-B410-4EB9-8591-22E1E01285F4}"/>
    <dgm:cxn modelId="{94558777-06AC-4F1B-AF5D-A4DD1A0AD852}" type="presOf" srcId="{727F2B9F-2522-440B-A1B3-4DF8C0BDEA48}" destId="{0CA6D42E-778E-45BE-897C-237C63C3DEDE}" srcOrd="0" destOrd="0" presId="urn:microsoft.com/office/officeart/2005/8/layout/process4"/>
    <dgm:cxn modelId="{29924EED-BEB7-4134-929F-9BC551E49C8C}" type="presOf" srcId="{688EFB90-23C9-402D-BF26-8B86C3A783A6}" destId="{A20EFD61-FDA5-47A9-9DA1-084C8DB24403}" srcOrd="0" destOrd="0" presId="urn:microsoft.com/office/officeart/2005/8/layout/process4"/>
    <dgm:cxn modelId="{F5A2A457-B7A2-4D9D-A596-224DA75A099E}" type="presParOf" srcId="{CA6DA161-1CBD-4FA9-98E4-6AF05B8D4067}" destId="{5108C05B-7913-4BDA-B627-F55374C596BB}" srcOrd="0" destOrd="0" presId="urn:microsoft.com/office/officeart/2005/8/layout/process4"/>
    <dgm:cxn modelId="{65953F37-A9DE-43B2-9F7F-CD730C601A5C}" type="presParOf" srcId="{5108C05B-7913-4BDA-B627-F55374C596BB}" destId="{BF08EEFB-D53F-4BDC-8527-6FE7913666E0}" srcOrd="0" destOrd="0" presId="urn:microsoft.com/office/officeart/2005/8/layout/process4"/>
    <dgm:cxn modelId="{D478DFDC-94C6-4558-9F6A-72F7AA716246}" type="presParOf" srcId="{CA6DA161-1CBD-4FA9-98E4-6AF05B8D4067}" destId="{0D9347C6-8125-4AEF-94E9-565876EE9C3E}" srcOrd="1" destOrd="0" presId="urn:microsoft.com/office/officeart/2005/8/layout/process4"/>
    <dgm:cxn modelId="{38F92484-0C15-4F6A-B512-1D1E1DECD4CF}" type="presParOf" srcId="{CA6DA161-1CBD-4FA9-98E4-6AF05B8D4067}" destId="{5A8C6CEE-B453-42BA-A9D0-77D862988B35}" srcOrd="2" destOrd="0" presId="urn:microsoft.com/office/officeart/2005/8/layout/process4"/>
    <dgm:cxn modelId="{DF0DB0E9-8875-4AB3-BBEE-23A19A3A6315}" type="presParOf" srcId="{5A8C6CEE-B453-42BA-A9D0-77D862988B35}" destId="{DC178411-242D-4135-9CBB-CE495B92AD27}" srcOrd="0" destOrd="0" presId="urn:microsoft.com/office/officeart/2005/8/layout/process4"/>
    <dgm:cxn modelId="{5A73E710-78EE-45DC-BB7C-15C80D760852}" type="presParOf" srcId="{5A8C6CEE-B453-42BA-A9D0-77D862988B35}" destId="{8FD19999-B094-431D-A852-50A9ECE57850}" srcOrd="1" destOrd="0" presId="urn:microsoft.com/office/officeart/2005/8/layout/process4"/>
    <dgm:cxn modelId="{78338DEB-1CF2-4537-A5D6-A8B84FDD0A08}" type="presParOf" srcId="{5A8C6CEE-B453-42BA-A9D0-77D862988B35}" destId="{6A6B07F0-66B4-4339-ADCB-60CF28D63C56}" srcOrd="2" destOrd="0" presId="urn:microsoft.com/office/officeart/2005/8/layout/process4"/>
    <dgm:cxn modelId="{4298BB58-C117-45AC-8A54-69B5979738AB}" type="presParOf" srcId="{6A6B07F0-66B4-4339-ADCB-60CF28D63C56}" destId="{F3EC11FF-0F82-4A42-864E-42D65F22EFE8}" srcOrd="0" destOrd="0" presId="urn:microsoft.com/office/officeart/2005/8/layout/process4"/>
    <dgm:cxn modelId="{8B5EB11C-047E-429E-BE4C-2C13ADCD1EFA}" type="presParOf" srcId="{6A6B07F0-66B4-4339-ADCB-60CF28D63C56}" destId="{A20EFD61-FDA5-47A9-9DA1-084C8DB24403}" srcOrd="1" destOrd="0" presId="urn:microsoft.com/office/officeart/2005/8/layout/process4"/>
    <dgm:cxn modelId="{08A55DA5-40C8-4FB6-AF68-EF916951BFBB}" type="presParOf" srcId="{CA6DA161-1CBD-4FA9-98E4-6AF05B8D4067}" destId="{1CBCDB67-AB1C-446A-8D50-13CC4AC7D283}" srcOrd="3" destOrd="0" presId="urn:microsoft.com/office/officeart/2005/8/layout/process4"/>
    <dgm:cxn modelId="{219C0C5E-128E-40D7-A3FF-D8DA31781514}" type="presParOf" srcId="{CA6DA161-1CBD-4FA9-98E4-6AF05B8D4067}" destId="{6CEC9C77-871C-4AC6-BFD1-2ED95ED49012}" srcOrd="4" destOrd="0" presId="urn:microsoft.com/office/officeart/2005/8/layout/process4"/>
    <dgm:cxn modelId="{5C41345E-539A-40A1-B782-B84F73C808E0}" type="presParOf" srcId="{6CEC9C77-871C-4AC6-BFD1-2ED95ED49012}" destId="{0CA6D42E-778E-45BE-897C-237C63C3DEDE}" srcOrd="0" destOrd="0" presId="urn:microsoft.com/office/officeart/2005/8/layout/process4"/>
    <dgm:cxn modelId="{F6F6843C-2C8E-47C6-96E1-5AECDBC54611}" type="presParOf" srcId="{6CEC9C77-871C-4AC6-BFD1-2ED95ED49012}" destId="{EEA30DF1-24C9-4FFD-AE4F-499EF048AA1D}" srcOrd="1" destOrd="0" presId="urn:microsoft.com/office/officeart/2005/8/layout/process4"/>
    <dgm:cxn modelId="{69283072-C900-4F81-A69F-29EB83AE51B4}" type="presParOf" srcId="{6CEC9C77-871C-4AC6-BFD1-2ED95ED49012}" destId="{5193AE6A-FA0E-4D8C-9068-DF164CA2AEF3}" srcOrd="2" destOrd="0" presId="urn:microsoft.com/office/officeart/2005/8/layout/process4"/>
    <dgm:cxn modelId="{E30240C6-1550-4AE0-845D-F7DD29D9256A}" type="presParOf" srcId="{5193AE6A-FA0E-4D8C-9068-DF164CA2AEF3}" destId="{2DF3D58E-DAD4-4266-84A8-49B3D02452C1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844803A-FACA-4C3B-8787-A302C2E86977}" type="datetimeFigureOut">
              <a:rPr lang="ru-RU" smtClean="0"/>
              <a:pPr/>
              <a:t>06.09.2009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5482163-766E-4014-9432-92B020A3D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8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gif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472" y="2928934"/>
            <a:ext cx="8229600" cy="349568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ЖИЗНЬ ДРЕВНЕЙШИХ ЛЮДЕЙ.</a:t>
            </a:r>
            <a:br>
              <a:rPr lang="ru-RU" sz="5400" b="1" dirty="0" smtClean="0"/>
            </a:br>
            <a:r>
              <a:rPr lang="ru-RU" sz="5400" b="1" dirty="0" smtClean="0"/>
              <a:t>СОВЕРШЕНСТВОВАНИЕ ОРУДИЙ ТРУДА.</a:t>
            </a:r>
            <a:endParaRPr lang="ru-RU" sz="54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28728" y="357166"/>
            <a:ext cx="6560234" cy="175260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ТЕМА:</a:t>
            </a:r>
            <a:endParaRPr lang="ru-RU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00034" y="500042"/>
          <a:ext cx="800105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7" descr="cave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2428868"/>
            <a:ext cx="1562111" cy="1802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 descr="cave28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00958" y="2357430"/>
            <a:ext cx="1500198" cy="195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cave1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42984"/>
            <a:ext cx="333459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0" descr="i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857496"/>
            <a:ext cx="297803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4714876" y="500042"/>
            <a:ext cx="3929090" cy="22860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Использование огня</a:t>
            </a:r>
          </a:p>
          <a:p>
            <a:pPr algn="ctr"/>
            <a:r>
              <a:rPr lang="ru-RU" sz="2800" b="1" i="1" dirty="0" smtClean="0"/>
              <a:t> (стр.13)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142852"/>
          <a:ext cx="8572560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u="sng" dirty="0" smtClean="0"/>
              <a:t>ДОМАШНЕЕ ЗАДАНИЕ</a:t>
            </a:r>
            <a:endParaRPr lang="ru-RU" sz="4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6600" dirty="0" smtClean="0"/>
              <a:t>§2, вопросы и задания</a:t>
            </a:r>
          </a:p>
          <a:p>
            <a:pPr marL="514350" indent="-514350">
              <a:buNone/>
            </a:pP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ПРОВЕРКА ДОМАШНЕГО ЗАДАНИЯ: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36"/>
            <a:ext cx="4038600" cy="474346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kk-KZ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вариант</a:t>
            </a:r>
          </a:p>
          <a:p>
            <a:pPr marL="514350" indent="-514350">
              <a:buNone/>
            </a:pPr>
            <a:r>
              <a:rPr lang="kk-KZ" i="1" dirty="0" smtClean="0"/>
              <a:t>Дополните сведения и расставьте  по порядку.</a:t>
            </a:r>
          </a:p>
          <a:p>
            <a:pPr marL="514350" indent="-514350">
              <a:buAutoNum type="arabicPeriod"/>
            </a:pPr>
            <a:r>
              <a:rPr lang="kk-KZ" b="1" dirty="0" smtClean="0"/>
              <a:t>Австралопитек </a:t>
            </a:r>
            <a:r>
              <a:rPr lang="ru-RU" b="1" dirty="0" smtClean="0"/>
              <a:t>- …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Синантроп - …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Неандерталец –...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«человек разумный» -…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Питекантроп -…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1357298"/>
            <a:ext cx="4572032" cy="507209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вариант</a:t>
            </a:r>
          </a:p>
          <a:p>
            <a:pPr marL="514350" indent="-514350">
              <a:buNone/>
            </a:pPr>
            <a:r>
              <a:rPr lang="ru-RU" b="1" dirty="0" smtClean="0"/>
              <a:t>1. Периоды каменного века:</a:t>
            </a:r>
          </a:p>
          <a:p>
            <a:pPr marL="514350" indent="-514350">
              <a:buNone/>
            </a:pPr>
            <a:r>
              <a:rPr lang="ru-RU" b="1" dirty="0" smtClean="0"/>
              <a:t>- …</a:t>
            </a:r>
          </a:p>
          <a:p>
            <a:pPr marL="514350" indent="-514350">
              <a:buNone/>
            </a:pPr>
            <a:r>
              <a:rPr lang="ru-RU" b="1" dirty="0" smtClean="0"/>
              <a:t>- …</a:t>
            </a:r>
          </a:p>
          <a:p>
            <a:pPr marL="514350" indent="-514350">
              <a:buNone/>
            </a:pPr>
            <a:r>
              <a:rPr lang="ru-RU" b="1" dirty="0" smtClean="0"/>
              <a:t>- …</a:t>
            </a:r>
          </a:p>
          <a:p>
            <a:pPr marL="514350" indent="-514350">
              <a:buNone/>
            </a:pPr>
            <a:r>
              <a:rPr lang="ru-RU" b="1" dirty="0" smtClean="0"/>
              <a:t>2. Занятия древних людей -…</a:t>
            </a:r>
          </a:p>
          <a:p>
            <a:pPr marL="514350" indent="-514350">
              <a:buNone/>
            </a:pPr>
            <a:r>
              <a:rPr lang="ru-RU" b="1" dirty="0" smtClean="0"/>
              <a:t>3. </a:t>
            </a:r>
            <a:r>
              <a:rPr lang="ru-RU" b="1" dirty="0" err="1" smtClean="0"/>
              <a:t>Чоппер</a:t>
            </a:r>
            <a:r>
              <a:rPr lang="ru-RU" b="1" dirty="0" smtClean="0"/>
              <a:t> -…</a:t>
            </a:r>
          </a:p>
          <a:p>
            <a:pPr marL="514350" indent="-514350">
              <a:buNone/>
            </a:pPr>
            <a:r>
              <a:rPr lang="ru-RU" b="1" dirty="0" smtClean="0"/>
              <a:t>4. </a:t>
            </a:r>
            <a:r>
              <a:rPr lang="ru-RU" b="1" dirty="0" err="1" smtClean="0"/>
              <a:t>Чоппинг</a:t>
            </a:r>
            <a:r>
              <a:rPr lang="ru-RU" b="1" dirty="0" smtClean="0"/>
              <a:t> -…</a:t>
            </a:r>
          </a:p>
          <a:p>
            <a:pPr marL="514350" indent="-514350">
              <a:buNone/>
            </a:pPr>
            <a:r>
              <a:rPr lang="ru-RU" b="1" dirty="0" smtClean="0"/>
              <a:t>5. Места расселения древних людей в Казахстане -…</a:t>
            </a:r>
          </a:p>
          <a:p>
            <a:pPr marL="514350" indent="-514350">
              <a:buFontTx/>
              <a:buChar char="-"/>
            </a:pPr>
            <a:endParaRPr lang="ru-RU" b="1" dirty="0" smtClean="0"/>
          </a:p>
          <a:p>
            <a:pPr marL="514350" indent="-514350">
              <a:buFontTx/>
              <a:buChar char="-"/>
            </a:pPr>
            <a:endParaRPr lang="ru-RU" b="1" dirty="0" smtClean="0"/>
          </a:p>
          <a:p>
            <a:pPr marL="514350" indent="-514350">
              <a:buNone/>
            </a:pPr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u="sng" dirty="0" smtClean="0">
                <a:solidFill>
                  <a:srgbClr val="FF0000"/>
                </a:solidFill>
              </a:rPr>
              <a:t>План темы:</a:t>
            </a:r>
            <a:endParaRPr lang="ru-RU" sz="5400" b="1" u="sng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1521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6600" dirty="0" smtClean="0"/>
              <a:t>Орудия труда.</a:t>
            </a:r>
          </a:p>
          <a:p>
            <a:pPr marL="514350" indent="-514350">
              <a:buAutoNum type="arabicPeriod"/>
            </a:pPr>
            <a:r>
              <a:rPr lang="ru-RU" sz="6600" dirty="0" smtClean="0"/>
              <a:t>Использование огня.</a:t>
            </a:r>
          </a:p>
          <a:p>
            <a:pPr marL="514350" indent="-514350">
              <a:buAutoNum type="arabicPeriod"/>
            </a:pPr>
            <a:r>
              <a:rPr lang="ru-RU" sz="6600" dirty="0" smtClean="0"/>
              <a:t>Похолодание на Земле.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Рисунок1а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214282" y="214290"/>
            <a:ext cx="8693228" cy="6119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0" y="0"/>
          <a:ext cx="914400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8" name="Picture 12" descr="скребок"/>
          <p:cNvPicPr>
            <a:picLocks noChangeAspect="1" noChangeArrowheads="1"/>
          </p:cNvPicPr>
          <p:nvPr/>
        </p:nvPicPr>
        <p:blipFill>
          <a:blip r:embed="rId2"/>
          <a:srcRect r="48805"/>
          <a:stretch>
            <a:fillRect/>
          </a:stretch>
        </p:blipFill>
        <p:spPr bwMode="auto">
          <a:xfrm>
            <a:off x="357158" y="1000108"/>
            <a:ext cx="2447925" cy="461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928688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Орудия труда</a:t>
            </a:r>
          </a:p>
        </p:txBody>
      </p:sp>
      <p:pic>
        <p:nvPicPr>
          <p:cNvPr id="15363" name="Picture 5" descr="оруди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981075"/>
            <a:ext cx="5903913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2987675" y="981075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15365" name="Rectangle 8"/>
          <p:cNvSpPr>
            <a:spLocks noChangeArrowheads="1"/>
          </p:cNvSpPr>
          <p:nvPr/>
        </p:nvSpPr>
        <p:spPr bwMode="auto">
          <a:xfrm>
            <a:off x="3000365" y="1000109"/>
            <a:ext cx="2786082" cy="1000132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рубило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pic>
        <p:nvPicPr>
          <p:cNvPr id="15366" name="Picture 10" descr="1"/>
          <p:cNvPicPr>
            <a:picLocks noChangeAspect="1" noChangeArrowheads="1"/>
          </p:cNvPicPr>
          <p:nvPr/>
        </p:nvPicPr>
        <p:blipFill>
          <a:blip r:embed="rId4"/>
          <a:srcRect l="71614"/>
          <a:stretch>
            <a:fillRect/>
          </a:stretch>
        </p:blipFill>
        <p:spPr bwMode="auto">
          <a:xfrm>
            <a:off x="2000232" y="4286256"/>
            <a:ext cx="1474787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11"/>
          <p:cNvSpPr txBox="1">
            <a:spLocks noChangeArrowheads="1"/>
          </p:cNvSpPr>
          <p:nvPr/>
        </p:nvSpPr>
        <p:spPr bwMode="auto">
          <a:xfrm>
            <a:off x="1857356" y="6286520"/>
            <a:ext cx="1654177" cy="40011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chemeClr val="bg1"/>
                </a:solidFill>
              </a:rPr>
              <a:t>скребок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00232" y="4357694"/>
            <a:ext cx="285752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214942" y="4857760"/>
            <a:ext cx="1571636" cy="7143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амина работа\картинки  по истории Казахстана\cho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4071962" cy="2245233"/>
          </a:xfrm>
          <a:prstGeom prst="rect">
            <a:avLst/>
          </a:prstGeom>
          <a:noFill/>
        </p:spPr>
      </p:pic>
      <p:pic>
        <p:nvPicPr>
          <p:cNvPr id="2054" name="Picture 6" descr="D:\Мамина работа\картинки  по истории Казахстана\ka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1442" y="2357430"/>
            <a:ext cx="5482558" cy="1571636"/>
          </a:xfrm>
          <a:prstGeom prst="rect">
            <a:avLst/>
          </a:prstGeom>
          <a:noFill/>
        </p:spPr>
      </p:pic>
      <p:pic>
        <p:nvPicPr>
          <p:cNvPr id="2055" name="Picture 7" descr="D:\Мамина работа\картинки  по истории Казахстана\kamoru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357562"/>
            <a:ext cx="3302000" cy="2146300"/>
          </a:xfrm>
          <a:prstGeom prst="rect">
            <a:avLst/>
          </a:prstGeom>
          <a:noFill/>
        </p:spPr>
      </p:pic>
      <p:pic>
        <p:nvPicPr>
          <p:cNvPr id="2056" name="Picture 8" descr="D:\Мамина работа\картинки  по истории Казахстана\orudi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40557" y="5429240"/>
            <a:ext cx="6203443" cy="142876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786314" y="214290"/>
            <a:ext cx="4000528" cy="17859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ТЕХНИКА </a:t>
            </a:r>
          </a:p>
          <a:p>
            <a:pPr algn="ctr"/>
            <a:r>
              <a:rPr lang="ru-RU" sz="3600" b="1" dirty="0" smtClean="0"/>
              <a:t>ОБРАБОТКИ</a:t>
            </a:r>
          </a:p>
          <a:p>
            <a:pPr algn="ctr"/>
            <a:r>
              <a:rPr lang="ru-RU" sz="3600" b="1" dirty="0" smtClean="0"/>
              <a:t> КАМНЯ</a:t>
            </a:r>
            <a:endParaRPr lang="ru-RU" sz="36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000496" y="4214818"/>
            <a:ext cx="4929222" cy="100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УДАРНАЯ ТЕХНИКА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85720" y="357166"/>
          <a:ext cx="8429684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Мамина работа\картинки  по истории Казахстана\Image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85728"/>
            <a:ext cx="3684540" cy="1858511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428596" y="4643446"/>
            <a:ext cx="2357454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Камень:</a:t>
            </a:r>
          </a:p>
          <a:p>
            <a:r>
              <a:rPr lang="ru-RU" sz="2000" dirty="0" smtClean="0"/>
              <a:t>Остроконечники</a:t>
            </a:r>
          </a:p>
          <a:p>
            <a:r>
              <a:rPr lang="ru-RU" sz="2000" dirty="0" smtClean="0"/>
              <a:t>Проколки</a:t>
            </a:r>
          </a:p>
          <a:p>
            <a:r>
              <a:rPr lang="ru-RU" sz="2000" dirty="0" smtClean="0"/>
              <a:t>Скребки</a:t>
            </a:r>
          </a:p>
          <a:p>
            <a:r>
              <a:rPr lang="ru-RU" sz="2000" dirty="0" smtClean="0"/>
              <a:t>Рубила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68" y="4643446"/>
            <a:ext cx="2428892" cy="192882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Кость: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Иглы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Шилья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Сверла</a:t>
            </a:r>
          </a:p>
          <a:p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00826" y="4643446"/>
            <a:ext cx="2357454" cy="1928826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Дерево: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Дубина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Копья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Рогатина</a:t>
            </a:r>
          </a:p>
          <a:p>
            <a:endParaRPr lang="ru-RU" sz="2000" dirty="0"/>
          </a:p>
        </p:txBody>
      </p:sp>
      <p:pic>
        <p:nvPicPr>
          <p:cNvPr id="10" name="Picture 7" descr="cave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285992"/>
            <a:ext cx="180657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cave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357950" y="2214554"/>
            <a:ext cx="1560533" cy="229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Мамина работа\картинки  по истории Казахстана\Image3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1856909" y="-928271"/>
            <a:ext cx="1857388" cy="42853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57</TotalTime>
  <Words>197</Words>
  <Application>Microsoft Office PowerPoint</Application>
  <PresentationFormat>Экран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Литейная</vt:lpstr>
      <vt:lpstr>ЖИЗНЬ ДРЕВНЕЙШИХ ЛЮДЕЙ. СОВЕРШЕНСТВОВАНИЕ ОРУДИЙ ТРУДА.</vt:lpstr>
      <vt:lpstr>ПРОВЕРКА ДОМАШНЕГО ЗАДАНИЯ:</vt:lpstr>
      <vt:lpstr>План темы:</vt:lpstr>
      <vt:lpstr>Слайд 4</vt:lpstr>
      <vt:lpstr>Слайд 5</vt:lpstr>
      <vt:lpstr>Орудия труда</vt:lpstr>
      <vt:lpstr>Слайд 7</vt:lpstr>
      <vt:lpstr>Слайд 8</vt:lpstr>
      <vt:lpstr>Слайд 9</vt:lpstr>
      <vt:lpstr>Слайд 10</vt:lpstr>
      <vt:lpstr>Слайд 11</vt:lpstr>
      <vt:lpstr>Слайд 12</vt:lpstr>
      <vt:lpstr>ДОМАШНЕЕ ЗАДАНИЕ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ЖИЗНЬ ДРЕВНЕЙШИХ ЛЮДЕЙ. СОВЕРШЕНСТВОВАНИЕ ОРУДИЙ ТРУДА.</dc:title>
  <dc:creator>Irina</dc:creator>
  <cp:lastModifiedBy>Irina</cp:lastModifiedBy>
  <cp:revision>7</cp:revision>
  <dcterms:created xsi:type="dcterms:W3CDTF">2009-09-06T09:29:17Z</dcterms:created>
  <dcterms:modified xsi:type="dcterms:W3CDTF">2009-09-06T10:53:51Z</dcterms:modified>
</cp:coreProperties>
</file>