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426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932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10047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0031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701157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3011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707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785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1025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3703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1644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6264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209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222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853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873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162C7-15B8-4379-8ECB-3390E40A0F21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1BE9F2A-3759-4A1A-A9A3-4317EF4804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832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2%D1%82%D0%BE%D0%BC%D0%B0%D1%82%D0%B8%D0%B7%D0%B8%D1%80%D0%BE%D0%B2%D0%B0%D0%BD%D0%BD%D0%BE%D0%B5_%D1%80%D0%B0%D0%B1%D0%BE%D1%87%D0%B5%D0%B5_%D0%BC%D0%B5%D1%81%D1%82%D0%B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/>
              <a:t>Автоматизированное рабочее </a:t>
            </a:r>
            <a:r>
              <a:rPr lang="ru-RU" b="1" dirty="0" smtClean="0"/>
              <a:t>место (АРМ)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2676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/>
              <a:t>Автоматизированное рабочее место (АРМ</a:t>
            </a:r>
            <a:r>
              <a:rPr lang="ru-RU" sz="4000" b="1" dirty="0" smtClean="0"/>
              <a:t>)-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800" i="1" dirty="0"/>
              <a:t>комплекс среди вычислительной техники и программного обеспечения, располагающийся, непосредственно на рабочем месте сотрудника и предназначенный для автоматизации его работы в </a:t>
            </a:r>
            <a:r>
              <a:rPr lang="ru-RU" sz="2800" i="1" dirty="0" smtClean="0"/>
              <a:t>рамках </a:t>
            </a:r>
            <a:r>
              <a:rPr lang="ru-RU" sz="2800" i="1" dirty="0"/>
              <a:t>специальности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7288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4000" b="1" dirty="0" smtClean="0"/>
              <a:t>Принципы </a:t>
            </a:r>
            <a:r>
              <a:rPr lang="ru-RU" sz="4000" b="1" dirty="0"/>
              <a:t>создания </a:t>
            </a:r>
            <a:r>
              <a:rPr lang="ru-RU" sz="4000" b="1" dirty="0" smtClean="0">
                <a:hlinkClick r:id="rId2"/>
              </a:rPr>
              <a:t>АРМ</a:t>
            </a:r>
            <a:r>
              <a:rPr lang="ru-RU" sz="4000" b="1" u="sng" dirty="0" smtClean="0"/>
              <a:t>:</a:t>
            </a:r>
            <a:r>
              <a:rPr lang="ru-RU" sz="4000" b="1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системность;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гибкость</a:t>
            </a:r>
            <a:r>
              <a:rPr lang="ru-RU" sz="3600" dirty="0"/>
              <a:t>;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устойчивость</a:t>
            </a:r>
            <a:r>
              <a:rPr lang="ru-RU" sz="3600" dirty="0"/>
              <a:t>;</a:t>
            </a:r>
          </a:p>
          <a:p>
            <a:r>
              <a:rPr lang="ru-RU" sz="3600" dirty="0"/>
              <a:t> </a:t>
            </a:r>
            <a:r>
              <a:rPr lang="ru-RU" sz="3600" dirty="0" smtClean="0"/>
              <a:t>эффективность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89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Требования </a:t>
            </a:r>
            <a:r>
              <a:rPr lang="ru-RU" b="1" dirty="0"/>
              <a:t>к эффективно и полноценно функционирующему автоматизированному рабочему месту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362200"/>
            <a:ext cx="8915400" cy="438150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своевременное </a:t>
            </a:r>
            <a:r>
              <a:rPr lang="ru-RU" sz="2400" dirty="0"/>
              <a:t>удовлетворение информационных потребности пользователя;</a:t>
            </a:r>
          </a:p>
          <a:p>
            <a:r>
              <a:rPr lang="ru-RU" sz="2400" dirty="0" smtClean="0"/>
              <a:t>минимальное </a:t>
            </a:r>
            <a:r>
              <a:rPr lang="ru-RU" sz="2400" dirty="0"/>
              <a:t>время ответа на запросы пользователя;</a:t>
            </a:r>
          </a:p>
          <a:p>
            <a:r>
              <a:rPr lang="ru-RU" sz="2400" dirty="0" smtClean="0"/>
              <a:t>адаптация </a:t>
            </a:r>
            <a:r>
              <a:rPr lang="ru-RU" sz="2400" dirty="0"/>
              <a:t>к уровню подготовки пользователя и специфике выполняемых им функций;</a:t>
            </a:r>
          </a:p>
          <a:p>
            <a:r>
              <a:rPr lang="ru-RU" sz="2400" dirty="0" smtClean="0"/>
              <a:t>возможность </a:t>
            </a:r>
            <a:r>
              <a:rPr lang="ru-RU" sz="2400" dirty="0"/>
              <a:t>быстрого обучения пользователя основным приемам работы;</a:t>
            </a:r>
          </a:p>
          <a:p>
            <a:r>
              <a:rPr lang="ru-RU" sz="2400" dirty="0" smtClean="0"/>
              <a:t>надежность </a:t>
            </a:r>
            <a:r>
              <a:rPr lang="ru-RU" sz="2400" dirty="0"/>
              <a:t>и простота обслуживания;</a:t>
            </a:r>
          </a:p>
          <a:p>
            <a:r>
              <a:rPr lang="ru-RU" sz="2400" dirty="0" smtClean="0"/>
              <a:t>дружественный </a:t>
            </a:r>
            <a:r>
              <a:rPr lang="ru-RU" sz="2400" dirty="0"/>
              <a:t>интерфейс;</a:t>
            </a:r>
          </a:p>
          <a:p>
            <a:r>
              <a:rPr lang="ru-RU" sz="2400" dirty="0" smtClean="0"/>
              <a:t>возможность </a:t>
            </a:r>
            <a:r>
              <a:rPr lang="ru-RU" sz="2400" dirty="0"/>
              <a:t>работы в составе вычислительной сети.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001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</a:t>
            </a:r>
            <a:r>
              <a:rPr lang="ru-RU" dirty="0"/>
              <a:t>автоматизированного рабочего места и связи между его составными частями.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http://www.tsutmb.ru/nauka/internet-konferencii/informacionnoe-i-dokumentasionnoe-upravlenie-2015/lebedeva-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314575"/>
            <a:ext cx="10444162" cy="43291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309053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Цель </a:t>
            </a:r>
            <a:r>
              <a:rPr lang="ru-RU" b="1" dirty="0" smtClean="0"/>
              <a:t>автоматизированного рабочего места (</a:t>
            </a:r>
            <a:r>
              <a:rPr lang="ru-RU" b="1" i="1" dirty="0" smtClean="0"/>
              <a:t>АРМ)</a:t>
            </a:r>
            <a:r>
              <a:rPr lang="ru-RU" dirty="0"/>
              <a:t> 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390774"/>
            <a:ext cx="8915400" cy="3509964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i="1" dirty="0"/>
              <a:t>повышение качества </a:t>
            </a:r>
            <a:r>
              <a:rPr lang="ru-RU" sz="3200" i="1" dirty="0" smtClean="0"/>
              <a:t>и эффективности </a:t>
            </a:r>
            <a:r>
              <a:rPr lang="ru-RU" sz="3200" i="1" dirty="0"/>
              <a:t>выполнения работ на основе использования технического, программного обеспечения и организации информационного обмена между сотрудниками.</a:t>
            </a:r>
            <a:endParaRPr lang="ru-RU" sz="32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750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Задачи АРМ: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19249"/>
            <a:ext cx="8915400" cy="4810125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800" i="1" dirty="0" smtClean="0"/>
              <a:t>применение </a:t>
            </a:r>
            <a:r>
              <a:rPr lang="ru-RU" sz="2800" i="1" dirty="0"/>
              <a:t>аппаратного обеспечения для хранения и обработки документации, в том числе </a:t>
            </a:r>
            <a:r>
              <a:rPr lang="ru-RU" sz="2800" i="1" dirty="0" smtClean="0"/>
              <a:t>кадровой;</a:t>
            </a:r>
            <a:endParaRPr lang="ru-RU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i="1" dirty="0" smtClean="0"/>
              <a:t>использование </a:t>
            </a:r>
            <a:r>
              <a:rPr lang="ru-RU" sz="2800" i="1" dirty="0"/>
              <a:t>сетевых технологий для организации коллективной работы по одному </a:t>
            </a:r>
            <a:r>
              <a:rPr lang="ru-RU" sz="2800" i="1" dirty="0" smtClean="0"/>
              <a:t>вопросу;</a:t>
            </a:r>
            <a:endParaRPr lang="ru-RU" sz="2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i="1" dirty="0" smtClean="0"/>
              <a:t>применение </a:t>
            </a:r>
            <a:r>
              <a:rPr lang="ru-RU" sz="2800" i="1" dirty="0"/>
              <a:t>программного обеспечения рабочего места специалиста по управлению персоналом, для эффективной обработки данных.</a:t>
            </a:r>
            <a:endParaRPr lang="ru-RU" sz="2800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324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186</Words>
  <Application>Microsoft Office PowerPoint</Application>
  <PresentationFormat>Произвольный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Легкий дым</vt:lpstr>
      <vt:lpstr>Автоматизированное рабочее место (АРМ)</vt:lpstr>
      <vt:lpstr>Автоматизированное рабочее место (АРМ)-</vt:lpstr>
      <vt:lpstr>Принципы создания АРМ: </vt:lpstr>
      <vt:lpstr>Требования к эффективно и полноценно функционирующему автоматизированному рабочему месту</vt:lpstr>
      <vt:lpstr>Структура автоматизированного рабочего места и связи между его составными частями. </vt:lpstr>
      <vt:lpstr>Цель автоматизированного рабочего места (АРМ) :</vt:lpstr>
      <vt:lpstr>Задачи АРМ: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Автоматизированное рабочее место (АРМ)</dc:title>
  <dc:creator>GAV</dc:creator>
  <cp:lastModifiedBy>Студент</cp:lastModifiedBy>
  <cp:revision>5</cp:revision>
  <dcterms:created xsi:type="dcterms:W3CDTF">2015-10-07T23:53:33Z</dcterms:created>
  <dcterms:modified xsi:type="dcterms:W3CDTF">2015-11-10T04:04:00Z</dcterms:modified>
</cp:coreProperties>
</file>